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5" r:id="rId3"/>
    <p:sldId id="257" r:id="rId4"/>
    <p:sldId id="258" r:id="rId5"/>
    <p:sldId id="259" r:id="rId6"/>
    <p:sldId id="260" r:id="rId7"/>
    <p:sldId id="261" r:id="rId8"/>
    <p:sldId id="263" r:id="rId9"/>
    <p:sldId id="262" r:id="rId10"/>
    <p:sldId id="264"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17"/>
    <p:restoredTop sz="94654"/>
  </p:normalViewPr>
  <p:slideViewPr>
    <p:cSldViewPr snapToGrid="0">
      <p:cViewPr varScale="1">
        <p:scale>
          <a:sx n="79" d="100"/>
          <a:sy n="79" d="100"/>
        </p:scale>
        <p:origin x="240" y="7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A0C514-81CC-4578-9473-E39F6128E717}" type="doc">
      <dgm:prSet loTypeId="urn:microsoft.com/office/officeart/2005/8/layout/process4" loCatId="process" qsTypeId="urn:microsoft.com/office/officeart/2005/8/quickstyle/simple4" qsCatId="simple" csTypeId="urn:microsoft.com/office/officeart/2005/8/colors/colorful2" csCatId="colorful"/>
      <dgm:spPr/>
      <dgm:t>
        <a:bodyPr/>
        <a:lstStyle/>
        <a:p>
          <a:endParaRPr lang="en-US"/>
        </a:p>
      </dgm:t>
    </dgm:pt>
    <dgm:pt modelId="{6A6533A9-F8D6-48AD-8A85-46AE4CDCF693}">
      <dgm:prSet/>
      <dgm:spPr/>
      <dgm:t>
        <a:bodyPr/>
        <a:lstStyle/>
        <a:p>
          <a:r>
            <a:rPr lang="en-US"/>
            <a:t>Proverbs 16:9 says that “a man’s heart plans his way, but the Lord directs his steps.”</a:t>
          </a:r>
        </a:p>
      </dgm:t>
    </dgm:pt>
    <dgm:pt modelId="{DAEE511E-7F49-4E66-907A-B4BA2CC1CB12}" type="parTrans" cxnId="{1C9B9F85-F2B5-4358-9E50-25C6776A5223}">
      <dgm:prSet/>
      <dgm:spPr/>
      <dgm:t>
        <a:bodyPr/>
        <a:lstStyle/>
        <a:p>
          <a:endParaRPr lang="en-US"/>
        </a:p>
      </dgm:t>
    </dgm:pt>
    <dgm:pt modelId="{88A25420-4883-47E3-AF3D-F2438155ED86}" type="sibTrans" cxnId="{1C9B9F85-F2B5-4358-9E50-25C6776A5223}">
      <dgm:prSet/>
      <dgm:spPr/>
      <dgm:t>
        <a:bodyPr/>
        <a:lstStyle/>
        <a:p>
          <a:endParaRPr lang="en-US"/>
        </a:p>
      </dgm:t>
    </dgm:pt>
    <dgm:pt modelId="{F91F0120-449C-47DE-8ED6-DF4AF2098FF4}">
      <dgm:prSet/>
      <dgm:spPr/>
      <dgm:t>
        <a:bodyPr/>
        <a:lstStyle/>
        <a:p>
          <a:r>
            <a:rPr lang="en-US"/>
            <a:t>What does this verse mean to you?</a:t>
          </a:r>
        </a:p>
      </dgm:t>
    </dgm:pt>
    <dgm:pt modelId="{544D986C-ACA2-45BC-8F07-F4657806BFF9}" type="parTrans" cxnId="{B08E9B4F-0917-4D6F-B395-B1384B61C96E}">
      <dgm:prSet/>
      <dgm:spPr/>
      <dgm:t>
        <a:bodyPr/>
        <a:lstStyle/>
        <a:p>
          <a:endParaRPr lang="en-US"/>
        </a:p>
      </dgm:t>
    </dgm:pt>
    <dgm:pt modelId="{24AFF24A-7DC7-430F-9030-F9858E566315}" type="sibTrans" cxnId="{B08E9B4F-0917-4D6F-B395-B1384B61C96E}">
      <dgm:prSet/>
      <dgm:spPr/>
      <dgm:t>
        <a:bodyPr/>
        <a:lstStyle/>
        <a:p>
          <a:endParaRPr lang="en-US"/>
        </a:p>
      </dgm:t>
    </dgm:pt>
    <dgm:pt modelId="{03849B8C-AA36-4839-9BCD-A85F6D37B2A7}">
      <dgm:prSet/>
      <dgm:spPr/>
      <dgm:t>
        <a:bodyPr/>
        <a:lstStyle/>
        <a:p>
          <a:r>
            <a:rPr lang="en-US"/>
            <a:t>How do we know when the Lord is directing our steps, or if we’ve fallen off of His path?</a:t>
          </a:r>
        </a:p>
      </dgm:t>
    </dgm:pt>
    <dgm:pt modelId="{31D6320A-0B4F-4715-9221-61A987DA1C6E}" type="parTrans" cxnId="{1EC8CFBE-AE9E-4A0F-AF63-ED0DB6292D2A}">
      <dgm:prSet/>
      <dgm:spPr/>
      <dgm:t>
        <a:bodyPr/>
        <a:lstStyle/>
        <a:p>
          <a:endParaRPr lang="en-US"/>
        </a:p>
      </dgm:t>
    </dgm:pt>
    <dgm:pt modelId="{EB1A5526-38B3-4AAD-AEE2-9DD728F9DFD4}" type="sibTrans" cxnId="{1EC8CFBE-AE9E-4A0F-AF63-ED0DB6292D2A}">
      <dgm:prSet/>
      <dgm:spPr/>
      <dgm:t>
        <a:bodyPr/>
        <a:lstStyle/>
        <a:p>
          <a:endParaRPr lang="en-US"/>
        </a:p>
      </dgm:t>
    </dgm:pt>
    <dgm:pt modelId="{CA945684-4E9C-E142-AE03-DBE110FCAA23}" type="pres">
      <dgm:prSet presAssocID="{19A0C514-81CC-4578-9473-E39F6128E717}" presName="Name0" presStyleCnt="0">
        <dgm:presLayoutVars>
          <dgm:dir/>
          <dgm:animLvl val="lvl"/>
          <dgm:resizeHandles val="exact"/>
        </dgm:presLayoutVars>
      </dgm:prSet>
      <dgm:spPr/>
    </dgm:pt>
    <dgm:pt modelId="{F640519B-017A-F043-9D1E-14BBC22540DA}" type="pres">
      <dgm:prSet presAssocID="{03849B8C-AA36-4839-9BCD-A85F6D37B2A7}" presName="boxAndChildren" presStyleCnt="0"/>
      <dgm:spPr/>
    </dgm:pt>
    <dgm:pt modelId="{1940B603-83FF-C444-AE14-BF4C2CB304DD}" type="pres">
      <dgm:prSet presAssocID="{03849B8C-AA36-4839-9BCD-A85F6D37B2A7}" presName="parentTextBox" presStyleLbl="node1" presStyleIdx="0" presStyleCnt="2"/>
      <dgm:spPr/>
    </dgm:pt>
    <dgm:pt modelId="{BDD8663B-BF1C-FF48-80F8-588888C2042A}" type="pres">
      <dgm:prSet presAssocID="{88A25420-4883-47E3-AF3D-F2438155ED86}" presName="sp" presStyleCnt="0"/>
      <dgm:spPr/>
    </dgm:pt>
    <dgm:pt modelId="{C18F0E49-77F3-1E4D-B20C-49B653DD6722}" type="pres">
      <dgm:prSet presAssocID="{6A6533A9-F8D6-48AD-8A85-46AE4CDCF693}" presName="arrowAndChildren" presStyleCnt="0"/>
      <dgm:spPr/>
    </dgm:pt>
    <dgm:pt modelId="{D4CD7DF3-E499-904B-957E-F54F34CEC431}" type="pres">
      <dgm:prSet presAssocID="{6A6533A9-F8D6-48AD-8A85-46AE4CDCF693}" presName="parentTextArrow" presStyleLbl="node1" presStyleIdx="0" presStyleCnt="2"/>
      <dgm:spPr/>
    </dgm:pt>
    <dgm:pt modelId="{810602EF-F972-934C-B69A-3829B411534C}" type="pres">
      <dgm:prSet presAssocID="{6A6533A9-F8D6-48AD-8A85-46AE4CDCF693}" presName="arrow" presStyleLbl="node1" presStyleIdx="1" presStyleCnt="2"/>
      <dgm:spPr/>
    </dgm:pt>
    <dgm:pt modelId="{07CFBCC2-DE72-BD4F-BBCF-4E2B324BD4C4}" type="pres">
      <dgm:prSet presAssocID="{6A6533A9-F8D6-48AD-8A85-46AE4CDCF693}" presName="descendantArrow" presStyleCnt="0"/>
      <dgm:spPr/>
    </dgm:pt>
    <dgm:pt modelId="{E5D619A3-7FD3-324A-9955-2B1E6841FEC1}" type="pres">
      <dgm:prSet presAssocID="{F91F0120-449C-47DE-8ED6-DF4AF2098FF4}" presName="childTextArrow" presStyleLbl="fgAccFollowNode1" presStyleIdx="0" presStyleCnt="1">
        <dgm:presLayoutVars>
          <dgm:bulletEnabled val="1"/>
        </dgm:presLayoutVars>
      </dgm:prSet>
      <dgm:spPr/>
    </dgm:pt>
  </dgm:ptLst>
  <dgm:cxnLst>
    <dgm:cxn modelId="{B08E9B4F-0917-4D6F-B395-B1384B61C96E}" srcId="{6A6533A9-F8D6-48AD-8A85-46AE4CDCF693}" destId="{F91F0120-449C-47DE-8ED6-DF4AF2098FF4}" srcOrd="0" destOrd="0" parTransId="{544D986C-ACA2-45BC-8F07-F4657806BFF9}" sibTransId="{24AFF24A-7DC7-430F-9030-F9858E566315}"/>
    <dgm:cxn modelId="{CBFA9155-6E22-D243-A5A5-D6C91F138CCD}" type="presOf" srcId="{F91F0120-449C-47DE-8ED6-DF4AF2098FF4}" destId="{E5D619A3-7FD3-324A-9955-2B1E6841FEC1}" srcOrd="0" destOrd="0" presId="urn:microsoft.com/office/officeart/2005/8/layout/process4"/>
    <dgm:cxn modelId="{9582577F-329E-3343-A8A2-DB31074ABF83}" type="presOf" srcId="{03849B8C-AA36-4839-9BCD-A85F6D37B2A7}" destId="{1940B603-83FF-C444-AE14-BF4C2CB304DD}" srcOrd="0" destOrd="0" presId="urn:microsoft.com/office/officeart/2005/8/layout/process4"/>
    <dgm:cxn modelId="{1C9B9F85-F2B5-4358-9E50-25C6776A5223}" srcId="{19A0C514-81CC-4578-9473-E39F6128E717}" destId="{6A6533A9-F8D6-48AD-8A85-46AE4CDCF693}" srcOrd="0" destOrd="0" parTransId="{DAEE511E-7F49-4E66-907A-B4BA2CC1CB12}" sibTransId="{88A25420-4883-47E3-AF3D-F2438155ED86}"/>
    <dgm:cxn modelId="{9968D395-53B2-3747-905D-78D5417AE9C0}" type="presOf" srcId="{6A6533A9-F8D6-48AD-8A85-46AE4CDCF693}" destId="{D4CD7DF3-E499-904B-957E-F54F34CEC431}" srcOrd="0" destOrd="0" presId="urn:microsoft.com/office/officeart/2005/8/layout/process4"/>
    <dgm:cxn modelId="{F510B1AB-1AC7-7443-918A-70A77E378BE4}" type="presOf" srcId="{19A0C514-81CC-4578-9473-E39F6128E717}" destId="{CA945684-4E9C-E142-AE03-DBE110FCAA23}" srcOrd="0" destOrd="0" presId="urn:microsoft.com/office/officeart/2005/8/layout/process4"/>
    <dgm:cxn modelId="{1EC8CFBE-AE9E-4A0F-AF63-ED0DB6292D2A}" srcId="{19A0C514-81CC-4578-9473-E39F6128E717}" destId="{03849B8C-AA36-4839-9BCD-A85F6D37B2A7}" srcOrd="1" destOrd="0" parTransId="{31D6320A-0B4F-4715-9221-61A987DA1C6E}" sibTransId="{EB1A5526-38B3-4AAD-AEE2-9DD728F9DFD4}"/>
    <dgm:cxn modelId="{9925B6F3-AA39-8646-B36A-245B2A47E866}" type="presOf" srcId="{6A6533A9-F8D6-48AD-8A85-46AE4CDCF693}" destId="{810602EF-F972-934C-B69A-3829B411534C}" srcOrd="1" destOrd="0" presId="urn:microsoft.com/office/officeart/2005/8/layout/process4"/>
    <dgm:cxn modelId="{B81A4031-174C-2144-812B-7E56B3D3FF73}" type="presParOf" srcId="{CA945684-4E9C-E142-AE03-DBE110FCAA23}" destId="{F640519B-017A-F043-9D1E-14BBC22540DA}" srcOrd="0" destOrd="0" presId="urn:microsoft.com/office/officeart/2005/8/layout/process4"/>
    <dgm:cxn modelId="{6C0F9A32-D48F-B042-91ED-9BDAAD3E5913}" type="presParOf" srcId="{F640519B-017A-F043-9D1E-14BBC22540DA}" destId="{1940B603-83FF-C444-AE14-BF4C2CB304DD}" srcOrd="0" destOrd="0" presId="urn:microsoft.com/office/officeart/2005/8/layout/process4"/>
    <dgm:cxn modelId="{B9DA5DFF-74EB-F74E-A759-BD500C7BE0B3}" type="presParOf" srcId="{CA945684-4E9C-E142-AE03-DBE110FCAA23}" destId="{BDD8663B-BF1C-FF48-80F8-588888C2042A}" srcOrd="1" destOrd="0" presId="urn:microsoft.com/office/officeart/2005/8/layout/process4"/>
    <dgm:cxn modelId="{BC9B35CC-09F4-5841-B7C2-13BD66052240}" type="presParOf" srcId="{CA945684-4E9C-E142-AE03-DBE110FCAA23}" destId="{C18F0E49-77F3-1E4D-B20C-49B653DD6722}" srcOrd="2" destOrd="0" presId="urn:microsoft.com/office/officeart/2005/8/layout/process4"/>
    <dgm:cxn modelId="{765EA7D8-DBC3-F145-A091-FC501C0C5F6E}" type="presParOf" srcId="{C18F0E49-77F3-1E4D-B20C-49B653DD6722}" destId="{D4CD7DF3-E499-904B-957E-F54F34CEC431}" srcOrd="0" destOrd="0" presId="urn:microsoft.com/office/officeart/2005/8/layout/process4"/>
    <dgm:cxn modelId="{69B6EA02-0B47-F947-81C1-619884A5B668}" type="presParOf" srcId="{C18F0E49-77F3-1E4D-B20C-49B653DD6722}" destId="{810602EF-F972-934C-B69A-3829B411534C}" srcOrd="1" destOrd="0" presId="urn:microsoft.com/office/officeart/2005/8/layout/process4"/>
    <dgm:cxn modelId="{D9CF5B86-EE23-1042-9697-683E37F4B64A}" type="presParOf" srcId="{C18F0E49-77F3-1E4D-B20C-49B653DD6722}" destId="{07CFBCC2-DE72-BD4F-BBCF-4E2B324BD4C4}" srcOrd="2" destOrd="0" presId="urn:microsoft.com/office/officeart/2005/8/layout/process4"/>
    <dgm:cxn modelId="{02BFAC5B-6459-604B-BF78-A0F8DB3147F1}" type="presParOf" srcId="{07CFBCC2-DE72-BD4F-BBCF-4E2B324BD4C4}" destId="{E5D619A3-7FD3-324A-9955-2B1E6841FEC1}"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5E3C820-A0D0-4F00-AAFE-D9FE216F4AB3}" type="doc">
      <dgm:prSet loTypeId="urn:microsoft.com/office/officeart/2018/5/layout/IconCircleLabelList" loCatId="icon" qsTypeId="urn:microsoft.com/office/officeart/2005/8/quickstyle/simple1" qsCatId="simple" csTypeId="urn:microsoft.com/office/officeart/2005/8/colors/accent1_2" csCatId="accent1" phldr="1"/>
      <dgm:spPr/>
      <dgm:t>
        <a:bodyPr/>
        <a:lstStyle/>
        <a:p>
          <a:endParaRPr lang="en-US"/>
        </a:p>
      </dgm:t>
    </dgm:pt>
    <dgm:pt modelId="{1377862F-FE65-4439-BA03-68E1AEE3CC9F}">
      <dgm:prSet/>
      <dgm:spPr/>
      <dgm:t>
        <a:bodyPr/>
        <a:lstStyle/>
        <a:p>
          <a:pPr>
            <a:lnSpc>
              <a:spcPct val="100000"/>
            </a:lnSpc>
            <a:defRPr cap="all"/>
          </a:pPr>
          <a:r>
            <a:rPr lang="en-US"/>
            <a:t>How do the Old Testament and New Testament relate to each other?</a:t>
          </a:r>
        </a:p>
      </dgm:t>
    </dgm:pt>
    <dgm:pt modelId="{AA70DDCB-00BB-406B-A3F4-314ED4B4DB5F}" type="parTrans" cxnId="{06941231-CAE3-43B9-AC78-7EF49D3F7C3D}">
      <dgm:prSet/>
      <dgm:spPr/>
      <dgm:t>
        <a:bodyPr/>
        <a:lstStyle/>
        <a:p>
          <a:endParaRPr lang="en-US"/>
        </a:p>
      </dgm:t>
    </dgm:pt>
    <dgm:pt modelId="{45DCD759-299E-4A61-AC6D-EA65CC2ABE29}" type="sibTrans" cxnId="{06941231-CAE3-43B9-AC78-7EF49D3F7C3D}">
      <dgm:prSet/>
      <dgm:spPr/>
      <dgm:t>
        <a:bodyPr/>
        <a:lstStyle/>
        <a:p>
          <a:endParaRPr lang="en-US"/>
        </a:p>
      </dgm:t>
    </dgm:pt>
    <dgm:pt modelId="{AFBCB634-D5CE-49D4-8C53-30D4ABB102AA}">
      <dgm:prSet/>
      <dgm:spPr/>
      <dgm:t>
        <a:bodyPr/>
        <a:lstStyle/>
        <a:p>
          <a:pPr>
            <a:lnSpc>
              <a:spcPct val="100000"/>
            </a:lnSpc>
            <a:defRPr cap="all"/>
          </a:pPr>
          <a:r>
            <a:rPr lang="en-US"/>
            <a:t>Does one hold more importance over the other?</a:t>
          </a:r>
        </a:p>
      </dgm:t>
    </dgm:pt>
    <dgm:pt modelId="{B27EE415-D591-480E-8D3D-2148EA2D5911}" type="parTrans" cxnId="{ABD187CA-069F-488F-BAE2-DDCF670E82F2}">
      <dgm:prSet/>
      <dgm:spPr/>
      <dgm:t>
        <a:bodyPr/>
        <a:lstStyle/>
        <a:p>
          <a:endParaRPr lang="en-US"/>
        </a:p>
      </dgm:t>
    </dgm:pt>
    <dgm:pt modelId="{68A4F8CF-C0FE-440A-A861-8ADE806FAB14}" type="sibTrans" cxnId="{ABD187CA-069F-488F-BAE2-DDCF670E82F2}">
      <dgm:prSet/>
      <dgm:spPr/>
      <dgm:t>
        <a:bodyPr/>
        <a:lstStyle/>
        <a:p>
          <a:endParaRPr lang="en-US"/>
        </a:p>
      </dgm:t>
    </dgm:pt>
    <dgm:pt modelId="{55ED0F33-E3FA-4FDD-863A-97F4E5DE54A8}">
      <dgm:prSet/>
      <dgm:spPr/>
      <dgm:t>
        <a:bodyPr/>
        <a:lstStyle/>
        <a:p>
          <a:pPr>
            <a:lnSpc>
              <a:spcPct val="100000"/>
            </a:lnSpc>
            <a:defRPr cap="all"/>
          </a:pPr>
          <a:r>
            <a:rPr lang="en-US"/>
            <a:t>What did Jesus mean in Matthew 5:17, when he said, “Do not think that I came to destroy the Law or the Prophets. I did not come to destroy but to fulfill”?</a:t>
          </a:r>
        </a:p>
      </dgm:t>
    </dgm:pt>
    <dgm:pt modelId="{E15AC3EA-5F13-4134-AF96-BC2BE8DCF8C4}" type="parTrans" cxnId="{26062162-1DCC-4EC0-AB68-EF97DEACA56E}">
      <dgm:prSet/>
      <dgm:spPr/>
      <dgm:t>
        <a:bodyPr/>
        <a:lstStyle/>
        <a:p>
          <a:endParaRPr lang="en-US"/>
        </a:p>
      </dgm:t>
    </dgm:pt>
    <dgm:pt modelId="{A0A6486D-30AB-4F3D-8929-065BC1EDF12D}" type="sibTrans" cxnId="{26062162-1DCC-4EC0-AB68-EF97DEACA56E}">
      <dgm:prSet/>
      <dgm:spPr/>
      <dgm:t>
        <a:bodyPr/>
        <a:lstStyle/>
        <a:p>
          <a:endParaRPr lang="en-US"/>
        </a:p>
      </dgm:t>
    </dgm:pt>
    <dgm:pt modelId="{6C8BF3F5-5431-42DF-8318-1FF5AD053C2B}" type="pres">
      <dgm:prSet presAssocID="{25E3C820-A0D0-4F00-AAFE-D9FE216F4AB3}" presName="root" presStyleCnt="0">
        <dgm:presLayoutVars>
          <dgm:dir/>
          <dgm:resizeHandles val="exact"/>
        </dgm:presLayoutVars>
      </dgm:prSet>
      <dgm:spPr/>
    </dgm:pt>
    <dgm:pt modelId="{12C9AFDE-6668-4AE2-9134-0B628224DC0B}" type="pres">
      <dgm:prSet presAssocID="{1377862F-FE65-4439-BA03-68E1AEE3CC9F}" presName="compNode" presStyleCnt="0"/>
      <dgm:spPr/>
    </dgm:pt>
    <dgm:pt modelId="{5C7734CD-C89F-4D43-AB14-C0B4ACB481AC}" type="pres">
      <dgm:prSet presAssocID="{1377862F-FE65-4439-BA03-68E1AEE3CC9F}" presName="iconBgRect" presStyleLbl="bgShp" presStyleIdx="0" presStyleCnt="3"/>
      <dgm:spPr/>
    </dgm:pt>
    <dgm:pt modelId="{928E211C-F063-440F-A102-9211F0CB824A}" type="pres">
      <dgm:prSet presAssocID="{1377862F-FE65-4439-BA03-68E1AEE3CC9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Open Book"/>
        </a:ext>
      </dgm:extLst>
    </dgm:pt>
    <dgm:pt modelId="{BA78D516-6DC5-4C7F-B403-AFCD70299A5E}" type="pres">
      <dgm:prSet presAssocID="{1377862F-FE65-4439-BA03-68E1AEE3CC9F}" presName="spaceRect" presStyleCnt="0"/>
      <dgm:spPr/>
    </dgm:pt>
    <dgm:pt modelId="{D398E693-5E1B-4E5D-BA03-5B4037AB805F}" type="pres">
      <dgm:prSet presAssocID="{1377862F-FE65-4439-BA03-68E1AEE3CC9F}" presName="textRect" presStyleLbl="revTx" presStyleIdx="0" presStyleCnt="3">
        <dgm:presLayoutVars>
          <dgm:chMax val="1"/>
          <dgm:chPref val="1"/>
        </dgm:presLayoutVars>
      </dgm:prSet>
      <dgm:spPr/>
    </dgm:pt>
    <dgm:pt modelId="{D78D4C23-3171-4625-A95F-4FCFC04086B6}" type="pres">
      <dgm:prSet presAssocID="{45DCD759-299E-4A61-AC6D-EA65CC2ABE29}" presName="sibTrans" presStyleCnt="0"/>
      <dgm:spPr/>
    </dgm:pt>
    <dgm:pt modelId="{F69FCB7B-7DAD-4FAD-848F-BCFDD2732DC1}" type="pres">
      <dgm:prSet presAssocID="{AFBCB634-D5CE-49D4-8C53-30D4ABB102AA}" presName="compNode" presStyleCnt="0"/>
      <dgm:spPr/>
    </dgm:pt>
    <dgm:pt modelId="{72FC514F-337F-49FF-AF95-46D299C05BCE}" type="pres">
      <dgm:prSet presAssocID="{AFBCB634-D5CE-49D4-8C53-30D4ABB102AA}" presName="iconBgRect" presStyleLbl="bgShp" presStyleIdx="1" presStyleCnt="3"/>
      <dgm:spPr/>
    </dgm:pt>
    <dgm:pt modelId="{F7DCF004-EA94-4BFD-A3E5-1794DD5BB366}" type="pres">
      <dgm:prSet presAssocID="{AFBCB634-D5CE-49D4-8C53-30D4ABB102A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onfused Person"/>
        </a:ext>
      </dgm:extLst>
    </dgm:pt>
    <dgm:pt modelId="{9EBB8A6E-C70C-44C0-B1C1-3A5A723A0E1A}" type="pres">
      <dgm:prSet presAssocID="{AFBCB634-D5CE-49D4-8C53-30D4ABB102AA}" presName="spaceRect" presStyleCnt="0"/>
      <dgm:spPr/>
    </dgm:pt>
    <dgm:pt modelId="{38463AAA-0901-4362-BB26-F9EAF809A9CD}" type="pres">
      <dgm:prSet presAssocID="{AFBCB634-D5CE-49D4-8C53-30D4ABB102AA}" presName="textRect" presStyleLbl="revTx" presStyleIdx="1" presStyleCnt="3">
        <dgm:presLayoutVars>
          <dgm:chMax val="1"/>
          <dgm:chPref val="1"/>
        </dgm:presLayoutVars>
      </dgm:prSet>
      <dgm:spPr/>
    </dgm:pt>
    <dgm:pt modelId="{64FA5A41-5AB5-4B11-9CDD-61FE1C1AD04A}" type="pres">
      <dgm:prSet presAssocID="{68A4F8CF-C0FE-440A-A861-8ADE806FAB14}" presName="sibTrans" presStyleCnt="0"/>
      <dgm:spPr/>
    </dgm:pt>
    <dgm:pt modelId="{EA10D397-2B82-4832-B0B2-15ED62346376}" type="pres">
      <dgm:prSet presAssocID="{55ED0F33-E3FA-4FDD-863A-97F4E5DE54A8}" presName="compNode" presStyleCnt="0"/>
      <dgm:spPr/>
    </dgm:pt>
    <dgm:pt modelId="{CBE30F7D-395B-4124-93B9-2A365783B428}" type="pres">
      <dgm:prSet presAssocID="{55ED0F33-E3FA-4FDD-863A-97F4E5DE54A8}" presName="iconBgRect" presStyleLbl="bgShp" presStyleIdx="2" presStyleCnt="3"/>
      <dgm:spPr/>
    </dgm:pt>
    <dgm:pt modelId="{39930FEB-A249-483E-9D82-F65B7BFCAF02}" type="pres">
      <dgm:prSet presAssocID="{55ED0F33-E3FA-4FDD-863A-97F4E5DE54A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astle scene"/>
        </a:ext>
      </dgm:extLst>
    </dgm:pt>
    <dgm:pt modelId="{40524DE3-7C0C-444D-ACD4-F249D42F407A}" type="pres">
      <dgm:prSet presAssocID="{55ED0F33-E3FA-4FDD-863A-97F4E5DE54A8}" presName="spaceRect" presStyleCnt="0"/>
      <dgm:spPr/>
    </dgm:pt>
    <dgm:pt modelId="{A3DF8A6F-2E46-4053-BFBB-26D584E4358B}" type="pres">
      <dgm:prSet presAssocID="{55ED0F33-E3FA-4FDD-863A-97F4E5DE54A8}" presName="textRect" presStyleLbl="revTx" presStyleIdx="2" presStyleCnt="3">
        <dgm:presLayoutVars>
          <dgm:chMax val="1"/>
          <dgm:chPref val="1"/>
        </dgm:presLayoutVars>
      </dgm:prSet>
      <dgm:spPr/>
    </dgm:pt>
  </dgm:ptLst>
  <dgm:cxnLst>
    <dgm:cxn modelId="{06941231-CAE3-43B9-AC78-7EF49D3F7C3D}" srcId="{25E3C820-A0D0-4F00-AAFE-D9FE216F4AB3}" destId="{1377862F-FE65-4439-BA03-68E1AEE3CC9F}" srcOrd="0" destOrd="0" parTransId="{AA70DDCB-00BB-406B-A3F4-314ED4B4DB5F}" sibTransId="{45DCD759-299E-4A61-AC6D-EA65CC2ABE29}"/>
    <dgm:cxn modelId="{26062162-1DCC-4EC0-AB68-EF97DEACA56E}" srcId="{25E3C820-A0D0-4F00-AAFE-D9FE216F4AB3}" destId="{55ED0F33-E3FA-4FDD-863A-97F4E5DE54A8}" srcOrd="2" destOrd="0" parTransId="{E15AC3EA-5F13-4134-AF96-BC2BE8DCF8C4}" sibTransId="{A0A6486D-30AB-4F3D-8929-065BC1EDF12D}"/>
    <dgm:cxn modelId="{F2B3ED76-5964-4C0A-A474-404AF6904531}" type="presOf" srcId="{55ED0F33-E3FA-4FDD-863A-97F4E5DE54A8}" destId="{A3DF8A6F-2E46-4053-BFBB-26D584E4358B}" srcOrd="0" destOrd="0" presId="urn:microsoft.com/office/officeart/2018/5/layout/IconCircleLabelList"/>
    <dgm:cxn modelId="{36E2F976-7216-48F8-A70F-6895E7D10CD4}" type="presOf" srcId="{25E3C820-A0D0-4F00-AAFE-D9FE216F4AB3}" destId="{6C8BF3F5-5431-42DF-8318-1FF5AD053C2B}" srcOrd="0" destOrd="0" presId="urn:microsoft.com/office/officeart/2018/5/layout/IconCircleLabelList"/>
    <dgm:cxn modelId="{E3FE4A96-B4B9-4EA3-9E3A-FC0144BA2CF6}" type="presOf" srcId="{1377862F-FE65-4439-BA03-68E1AEE3CC9F}" destId="{D398E693-5E1B-4E5D-BA03-5B4037AB805F}" srcOrd="0" destOrd="0" presId="urn:microsoft.com/office/officeart/2018/5/layout/IconCircleLabelList"/>
    <dgm:cxn modelId="{ABD187CA-069F-488F-BAE2-DDCF670E82F2}" srcId="{25E3C820-A0D0-4F00-AAFE-D9FE216F4AB3}" destId="{AFBCB634-D5CE-49D4-8C53-30D4ABB102AA}" srcOrd="1" destOrd="0" parTransId="{B27EE415-D591-480E-8D3D-2148EA2D5911}" sibTransId="{68A4F8CF-C0FE-440A-A861-8ADE806FAB14}"/>
    <dgm:cxn modelId="{C1A938EE-79B4-4811-A3DC-076E827FB106}" type="presOf" srcId="{AFBCB634-D5CE-49D4-8C53-30D4ABB102AA}" destId="{38463AAA-0901-4362-BB26-F9EAF809A9CD}" srcOrd="0" destOrd="0" presId="urn:microsoft.com/office/officeart/2018/5/layout/IconCircleLabelList"/>
    <dgm:cxn modelId="{BC475FC9-6991-4C4C-A5A4-BC8CA18C2F7C}" type="presParOf" srcId="{6C8BF3F5-5431-42DF-8318-1FF5AD053C2B}" destId="{12C9AFDE-6668-4AE2-9134-0B628224DC0B}" srcOrd="0" destOrd="0" presId="urn:microsoft.com/office/officeart/2018/5/layout/IconCircleLabelList"/>
    <dgm:cxn modelId="{8900EB93-6B15-4494-A128-368556B3FC54}" type="presParOf" srcId="{12C9AFDE-6668-4AE2-9134-0B628224DC0B}" destId="{5C7734CD-C89F-4D43-AB14-C0B4ACB481AC}" srcOrd="0" destOrd="0" presId="urn:microsoft.com/office/officeart/2018/5/layout/IconCircleLabelList"/>
    <dgm:cxn modelId="{67423E2F-E91C-4B92-B66A-5C8CA33244C5}" type="presParOf" srcId="{12C9AFDE-6668-4AE2-9134-0B628224DC0B}" destId="{928E211C-F063-440F-A102-9211F0CB824A}" srcOrd="1" destOrd="0" presId="urn:microsoft.com/office/officeart/2018/5/layout/IconCircleLabelList"/>
    <dgm:cxn modelId="{733FD70A-8BDB-4BC8-954A-276FA9CF1306}" type="presParOf" srcId="{12C9AFDE-6668-4AE2-9134-0B628224DC0B}" destId="{BA78D516-6DC5-4C7F-B403-AFCD70299A5E}" srcOrd="2" destOrd="0" presId="urn:microsoft.com/office/officeart/2018/5/layout/IconCircleLabelList"/>
    <dgm:cxn modelId="{1F743035-CE0D-4C00-9387-14F19F4DE635}" type="presParOf" srcId="{12C9AFDE-6668-4AE2-9134-0B628224DC0B}" destId="{D398E693-5E1B-4E5D-BA03-5B4037AB805F}" srcOrd="3" destOrd="0" presId="urn:microsoft.com/office/officeart/2018/5/layout/IconCircleLabelList"/>
    <dgm:cxn modelId="{8C6F5E75-CD3D-4EBC-B895-555DF8295C13}" type="presParOf" srcId="{6C8BF3F5-5431-42DF-8318-1FF5AD053C2B}" destId="{D78D4C23-3171-4625-A95F-4FCFC04086B6}" srcOrd="1" destOrd="0" presId="urn:microsoft.com/office/officeart/2018/5/layout/IconCircleLabelList"/>
    <dgm:cxn modelId="{D0713637-3DD9-460C-884C-1641C24F3998}" type="presParOf" srcId="{6C8BF3F5-5431-42DF-8318-1FF5AD053C2B}" destId="{F69FCB7B-7DAD-4FAD-848F-BCFDD2732DC1}" srcOrd="2" destOrd="0" presId="urn:microsoft.com/office/officeart/2018/5/layout/IconCircleLabelList"/>
    <dgm:cxn modelId="{C301ECFB-695E-4420-BC5B-7450499D9FF6}" type="presParOf" srcId="{F69FCB7B-7DAD-4FAD-848F-BCFDD2732DC1}" destId="{72FC514F-337F-49FF-AF95-46D299C05BCE}" srcOrd="0" destOrd="0" presId="urn:microsoft.com/office/officeart/2018/5/layout/IconCircleLabelList"/>
    <dgm:cxn modelId="{41D5AA53-03A7-4AC4-AE4A-1C1CEA5DE347}" type="presParOf" srcId="{F69FCB7B-7DAD-4FAD-848F-BCFDD2732DC1}" destId="{F7DCF004-EA94-4BFD-A3E5-1794DD5BB366}" srcOrd="1" destOrd="0" presId="urn:microsoft.com/office/officeart/2018/5/layout/IconCircleLabelList"/>
    <dgm:cxn modelId="{B37319A2-819D-409D-96B5-7D1C5D4EE8C7}" type="presParOf" srcId="{F69FCB7B-7DAD-4FAD-848F-BCFDD2732DC1}" destId="{9EBB8A6E-C70C-44C0-B1C1-3A5A723A0E1A}" srcOrd="2" destOrd="0" presId="urn:microsoft.com/office/officeart/2018/5/layout/IconCircleLabelList"/>
    <dgm:cxn modelId="{2D4C6507-4745-4B7D-8F89-1FF500290E38}" type="presParOf" srcId="{F69FCB7B-7DAD-4FAD-848F-BCFDD2732DC1}" destId="{38463AAA-0901-4362-BB26-F9EAF809A9CD}" srcOrd="3" destOrd="0" presId="urn:microsoft.com/office/officeart/2018/5/layout/IconCircleLabelList"/>
    <dgm:cxn modelId="{A170BA4D-A00E-4D7A-83A5-63BBEDEEADCA}" type="presParOf" srcId="{6C8BF3F5-5431-42DF-8318-1FF5AD053C2B}" destId="{64FA5A41-5AB5-4B11-9CDD-61FE1C1AD04A}" srcOrd="3" destOrd="0" presId="urn:microsoft.com/office/officeart/2018/5/layout/IconCircleLabelList"/>
    <dgm:cxn modelId="{79F98D4E-D193-4B6F-B9CA-2292D8DB9789}" type="presParOf" srcId="{6C8BF3F5-5431-42DF-8318-1FF5AD053C2B}" destId="{EA10D397-2B82-4832-B0B2-15ED62346376}" srcOrd="4" destOrd="0" presId="urn:microsoft.com/office/officeart/2018/5/layout/IconCircleLabelList"/>
    <dgm:cxn modelId="{84FDF373-A992-4BD8-A3DA-7506D54308D7}" type="presParOf" srcId="{EA10D397-2B82-4832-B0B2-15ED62346376}" destId="{CBE30F7D-395B-4124-93B9-2A365783B428}" srcOrd="0" destOrd="0" presId="urn:microsoft.com/office/officeart/2018/5/layout/IconCircleLabelList"/>
    <dgm:cxn modelId="{2296258B-B1F6-49AD-B013-0158E4F0B3FC}" type="presParOf" srcId="{EA10D397-2B82-4832-B0B2-15ED62346376}" destId="{39930FEB-A249-483E-9D82-F65B7BFCAF02}" srcOrd="1" destOrd="0" presId="urn:microsoft.com/office/officeart/2018/5/layout/IconCircleLabelList"/>
    <dgm:cxn modelId="{0EFD5486-E3B7-4BC3-A670-3850D89F63EE}" type="presParOf" srcId="{EA10D397-2B82-4832-B0B2-15ED62346376}" destId="{40524DE3-7C0C-444D-ACD4-F249D42F407A}" srcOrd="2" destOrd="0" presId="urn:microsoft.com/office/officeart/2018/5/layout/IconCircleLabelList"/>
    <dgm:cxn modelId="{7ED18220-6562-425C-9A91-DF3F892FE3D6}" type="presParOf" srcId="{EA10D397-2B82-4832-B0B2-15ED62346376}" destId="{A3DF8A6F-2E46-4053-BFBB-26D584E4358B}"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3E8F2C3-BB96-448B-86EE-EF942D59726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F84C4E29-6EC1-4E2D-8AB2-EAB8FBD3CC3A}">
      <dgm:prSet/>
      <dgm:spPr/>
      <dgm:t>
        <a:bodyPr/>
        <a:lstStyle/>
        <a:p>
          <a:r>
            <a:rPr lang="en-US"/>
            <a:t>Have Heaven and Hell already been created?</a:t>
          </a:r>
        </a:p>
      </dgm:t>
    </dgm:pt>
    <dgm:pt modelId="{C4E9F711-25AC-47FF-9EB4-F74195BC8A7E}" type="parTrans" cxnId="{E83052CF-597E-4CE3-88D4-B1A053D7CE55}">
      <dgm:prSet/>
      <dgm:spPr/>
      <dgm:t>
        <a:bodyPr/>
        <a:lstStyle/>
        <a:p>
          <a:endParaRPr lang="en-US"/>
        </a:p>
      </dgm:t>
    </dgm:pt>
    <dgm:pt modelId="{D1E7A798-1BBE-4C72-A995-411AD3F9391A}" type="sibTrans" cxnId="{E83052CF-597E-4CE3-88D4-B1A053D7CE55}">
      <dgm:prSet/>
      <dgm:spPr/>
      <dgm:t>
        <a:bodyPr/>
        <a:lstStyle/>
        <a:p>
          <a:endParaRPr lang="en-US"/>
        </a:p>
      </dgm:t>
    </dgm:pt>
    <dgm:pt modelId="{0C67FF48-D5C1-42D3-B5D4-B093F5C6A6B9}">
      <dgm:prSet/>
      <dgm:spPr/>
      <dgm:t>
        <a:bodyPr/>
        <a:lstStyle/>
        <a:p>
          <a:r>
            <a:rPr lang="en-US"/>
            <a:t>Are they the same one’s in which all of humanity will spend eternity in?</a:t>
          </a:r>
        </a:p>
      </dgm:t>
    </dgm:pt>
    <dgm:pt modelId="{58D576E0-8595-4874-AA43-4DE3E0140CB2}" type="parTrans" cxnId="{3EBB78D4-ACE6-4585-9D8D-9DFA4A822522}">
      <dgm:prSet/>
      <dgm:spPr/>
      <dgm:t>
        <a:bodyPr/>
        <a:lstStyle/>
        <a:p>
          <a:endParaRPr lang="en-US"/>
        </a:p>
      </dgm:t>
    </dgm:pt>
    <dgm:pt modelId="{5AB0A036-0933-47FF-8B93-70437D2BF8BA}" type="sibTrans" cxnId="{3EBB78D4-ACE6-4585-9D8D-9DFA4A822522}">
      <dgm:prSet/>
      <dgm:spPr/>
      <dgm:t>
        <a:bodyPr/>
        <a:lstStyle/>
        <a:p>
          <a:endParaRPr lang="en-US"/>
        </a:p>
      </dgm:t>
    </dgm:pt>
    <dgm:pt modelId="{FEFF2630-D74C-4D89-B2A1-3730A647D3AC}">
      <dgm:prSet/>
      <dgm:spPr/>
      <dgm:t>
        <a:bodyPr/>
        <a:lstStyle/>
        <a:p>
          <a:r>
            <a:rPr lang="en-US"/>
            <a:t>In Matthew 5:18, Jesus says “For assuredly, I say to you, till heaven and earth pass away, one jot or one tittle will by no means pass from the law till all is fulfilled.”</a:t>
          </a:r>
        </a:p>
      </dgm:t>
    </dgm:pt>
    <dgm:pt modelId="{ABE4BB07-5504-4066-BB14-EEB85C577AF9}" type="parTrans" cxnId="{38E53653-90D1-40A7-AB2C-51BEB8A2863D}">
      <dgm:prSet/>
      <dgm:spPr/>
      <dgm:t>
        <a:bodyPr/>
        <a:lstStyle/>
        <a:p>
          <a:endParaRPr lang="en-US"/>
        </a:p>
      </dgm:t>
    </dgm:pt>
    <dgm:pt modelId="{401CA369-6BA0-4795-B411-3FF92B0500BD}" type="sibTrans" cxnId="{38E53653-90D1-40A7-AB2C-51BEB8A2863D}">
      <dgm:prSet/>
      <dgm:spPr/>
      <dgm:t>
        <a:bodyPr/>
        <a:lstStyle/>
        <a:p>
          <a:endParaRPr lang="en-US"/>
        </a:p>
      </dgm:t>
    </dgm:pt>
    <dgm:pt modelId="{801524D8-94F2-4211-83F3-2A8223D77BFB}">
      <dgm:prSet/>
      <dgm:spPr/>
      <dgm:t>
        <a:bodyPr/>
        <a:lstStyle/>
        <a:p>
          <a:r>
            <a:rPr lang="en-US"/>
            <a:t>What does this verse mean?</a:t>
          </a:r>
        </a:p>
      </dgm:t>
    </dgm:pt>
    <dgm:pt modelId="{83DD2908-7CEE-4AB4-823A-E5172B04817D}" type="parTrans" cxnId="{B7AB3DAD-6D46-4ABC-AD15-E5BF16DDBA89}">
      <dgm:prSet/>
      <dgm:spPr/>
      <dgm:t>
        <a:bodyPr/>
        <a:lstStyle/>
        <a:p>
          <a:endParaRPr lang="en-US"/>
        </a:p>
      </dgm:t>
    </dgm:pt>
    <dgm:pt modelId="{10F3B4B5-0D7A-4AFF-B983-4355F9093DB6}" type="sibTrans" cxnId="{B7AB3DAD-6D46-4ABC-AD15-E5BF16DDBA89}">
      <dgm:prSet/>
      <dgm:spPr/>
      <dgm:t>
        <a:bodyPr/>
        <a:lstStyle/>
        <a:p>
          <a:endParaRPr lang="en-US"/>
        </a:p>
      </dgm:t>
    </dgm:pt>
    <dgm:pt modelId="{31D171DE-F845-434B-8DE8-7C53B05D3D0F}">
      <dgm:prSet/>
      <dgm:spPr/>
      <dgm:t>
        <a:bodyPr/>
        <a:lstStyle/>
        <a:p>
          <a:r>
            <a:rPr lang="en-US"/>
            <a:t>How can heaven pass away?</a:t>
          </a:r>
        </a:p>
      </dgm:t>
    </dgm:pt>
    <dgm:pt modelId="{FF61A12C-4404-4124-914F-05ED7D5193E6}" type="parTrans" cxnId="{9CFBC2AD-B827-4267-8D0A-CBD1BF1862C8}">
      <dgm:prSet/>
      <dgm:spPr/>
      <dgm:t>
        <a:bodyPr/>
        <a:lstStyle/>
        <a:p>
          <a:endParaRPr lang="en-US"/>
        </a:p>
      </dgm:t>
    </dgm:pt>
    <dgm:pt modelId="{DDCE25BE-21B9-420C-B8B6-8217BAE7E6E3}" type="sibTrans" cxnId="{9CFBC2AD-B827-4267-8D0A-CBD1BF1862C8}">
      <dgm:prSet/>
      <dgm:spPr/>
      <dgm:t>
        <a:bodyPr/>
        <a:lstStyle/>
        <a:p>
          <a:endParaRPr lang="en-US"/>
        </a:p>
      </dgm:t>
    </dgm:pt>
    <dgm:pt modelId="{18DFA270-DC2B-4F79-82AE-DE03DA339BC1}">
      <dgm:prSet/>
      <dgm:spPr/>
      <dgm:t>
        <a:bodyPr/>
        <a:lstStyle/>
        <a:p>
          <a:r>
            <a:rPr lang="en-US"/>
            <a:t>Where do you think people who have passed away, or those who do pass away, before Jesus’ second coming go?</a:t>
          </a:r>
        </a:p>
      </dgm:t>
    </dgm:pt>
    <dgm:pt modelId="{842E9AEB-2823-4209-8F51-A33518C93ACE}" type="parTrans" cxnId="{D3593090-04A2-461A-9B84-B6D093EF484D}">
      <dgm:prSet/>
      <dgm:spPr/>
      <dgm:t>
        <a:bodyPr/>
        <a:lstStyle/>
        <a:p>
          <a:endParaRPr lang="en-US"/>
        </a:p>
      </dgm:t>
    </dgm:pt>
    <dgm:pt modelId="{E7A75747-9DA2-4CAD-B188-A1E9DD5B93F7}" type="sibTrans" cxnId="{D3593090-04A2-461A-9B84-B6D093EF484D}">
      <dgm:prSet/>
      <dgm:spPr/>
      <dgm:t>
        <a:bodyPr/>
        <a:lstStyle/>
        <a:p>
          <a:endParaRPr lang="en-US"/>
        </a:p>
      </dgm:t>
    </dgm:pt>
    <dgm:pt modelId="{1995C652-A255-FF4C-A14D-59DE16E436FD}" type="pres">
      <dgm:prSet presAssocID="{13E8F2C3-BB96-448B-86EE-EF942D597260}" presName="linear" presStyleCnt="0">
        <dgm:presLayoutVars>
          <dgm:animLvl val="lvl"/>
          <dgm:resizeHandles val="exact"/>
        </dgm:presLayoutVars>
      </dgm:prSet>
      <dgm:spPr/>
    </dgm:pt>
    <dgm:pt modelId="{8C308368-E9CD-9241-97E9-6FCA7AA9DAF2}" type="pres">
      <dgm:prSet presAssocID="{F84C4E29-6EC1-4E2D-8AB2-EAB8FBD3CC3A}" presName="parentText" presStyleLbl="node1" presStyleIdx="0" presStyleCnt="3">
        <dgm:presLayoutVars>
          <dgm:chMax val="0"/>
          <dgm:bulletEnabled val="1"/>
        </dgm:presLayoutVars>
      </dgm:prSet>
      <dgm:spPr/>
    </dgm:pt>
    <dgm:pt modelId="{48675D78-D08D-3745-B59D-06F54625ED93}" type="pres">
      <dgm:prSet presAssocID="{F84C4E29-6EC1-4E2D-8AB2-EAB8FBD3CC3A}" presName="childText" presStyleLbl="revTx" presStyleIdx="0" presStyleCnt="2">
        <dgm:presLayoutVars>
          <dgm:bulletEnabled val="1"/>
        </dgm:presLayoutVars>
      </dgm:prSet>
      <dgm:spPr/>
    </dgm:pt>
    <dgm:pt modelId="{6E0D4017-9834-664C-B89B-3348BF867CA6}" type="pres">
      <dgm:prSet presAssocID="{FEFF2630-D74C-4D89-B2A1-3730A647D3AC}" presName="parentText" presStyleLbl="node1" presStyleIdx="1" presStyleCnt="3">
        <dgm:presLayoutVars>
          <dgm:chMax val="0"/>
          <dgm:bulletEnabled val="1"/>
        </dgm:presLayoutVars>
      </dgm:prSet>
      <dgm:spPr/>
    </dgm:pt>
    <dgm:pt modelId="{1C4F869B-26F1-BE4F-8D96-975BBD1A94C7}" type="pres">
      <dgm:prSet presAssocID="{FEFF2630-D74C-4D89-B2A1-3730A647D3AC}" presName="childText" presStyleLbl="revTx" presStyleIdx="1" presStyleCnt="2">
        <dgm:presLayoutVars>
          <dgm:bulletEnabled val="1"/>
        </dgm:presLayoutVars>
      </dgm:prSet>
      <dgm:spPr/>
    </dgm:pt>
    <dgm:pt modelId="{063C230E-BF77-8F43-91D5-63C1A2CD4E10}" type="pres">
      <dgm:prSet presAssocID="{18DFA270-DC2B-4F79-82AE-DE03DA339BC1}" presName="parentText" presStyleLbl="node1" presStyleIdx="2" presStyleCnt="3">
        <dgm:presLayoutVars>
          <dgm:chMax val="0"/>
          <dgm:bulletEnabled val="1"/>
        </dgm:presLayoutVars>
      </dgm:prSet>
      <dgm:spPr/>
    </dgm:pt>
  </dgm:ptLst>
  <dgm:cxnLst>
    <dgm:cxn modelId="{CB5CF13C-742B-B84E-93C1-1126DC43F656}" type="presOf" srcId="{F84C4E29-6EC1-4E2D-8AB2-EAB8FBD3CC3A}" destId="{8C308368-E9CD-9241-97E9-6FCA7AA9DAF2}" srcOrd="0" destOrd="0" presId="urn:microsoft.com/office/officeart/2005/8/layout/vList2"/>
    <dgm:cxn modelId="{20D72F4E-A358-2D46-AC2A-BFBFC20442F7}" type="presOf" srcId="{FEFF2630-D74C-4D89-B2A1-3730A647D3AC}" destId="{6E0D4017-9834-664C-B89B-3348BF867CA6}" srcOrd="0" destOrd="0" presId="urn:microsoft.com/office/officeart/2005/8/layout/vList2"/>
    <dgm:cxn modelId="{38E53653-90D1-40A7-AB2C-51BEB8A2863D}" srcId="{13E8F2C3-BB96-448B-86EE-EF942D597260}" destId="{FEFF2630-D74C-4D89-B2A1-3730A647D3AC}" srcOrd="1" destOrd="0" parTransId="{ABE4BB07-5504-4066-BB14-EEB85C577AF9}" sibTransId="{401CA369-6BA0-4795-B411-3FF92B0500BD}"/>
    <dgm:cxn modelId="{7C707878-466D-D049-8A02-48FD2D6EFADA}" type="presOf" srcId="{0C67FF48-D5C1-42D3-B5D4-B093F5C6A6B9}" destId="{48675D78-D08D-3745-B59D-06F54625ED93}" srcOrd="0" destOrd="0" presId="urn:microsoft.com/office/officeart/2005/8/layout/vList2"/>
    <dgm:cxn modelId="{151A4E8E-6FD8-4043-B7BD-423A951AF943}" type="presOf" srcId="{18DFA270-DC2B-4F79-82AE-DE03DA339BC1}" destId="{063C230E-BF77-8F43-91D5-63C1A2CD4E10}" srcOrd="0" destOrd="0" presId="urn:microsoft.com/office/officeart/2005/8/layout/vList2"/>
    <dgm:cxn modelId="{D3593090-04A2-461A-9B84-B6D093EF484D}" srcId="{13E8F2C3-BB96-448B-86EE-EF942D597260}" destId="{18DFA270-DC2B-4F79-82AE-DE03DA339BC1}" srcOrd="2" destOrd="0" parTransId="{842E9AEB-2823-4209-8F51-A33518C93ACE}" sibTransId="{E7A75747-9DA2-4CAD-B188-A1E9DD5B93F7}"/>
    <dgm:cxn modelId="{BEB66FA7-5729-C245-B993-F7F020C6E1EF}" type="presOf" srcId="{31D171DE-F845-434B-8DE8-7C53B05D3D0F}" destId="{1C4F869B-26F1-BE4F-8D96-975BBD1A94C7}" srcOrd="0" destOrd="1" presId="urn:microsoft.com/office/officeart/2005/8/layout/vList2"/>
    <dgm:cxn modelId="{B7AB3DAD-6D46-4ABC-AD15-E5BF16DDBA89}" srcId="{FEFF2630-D74C-4D89-B2A1-3730A647D3AC}" destId="{801524D8-94F2-4211-83F3-2A8223D77BFB}" srcOrd="0" destOrd="0" parTransId="{83DD2908-7CEE-4AB4-823A-E5172B04817D}" sibTransId="{10F3B4B5-0D7A-4AFF-B983-4355F9093DB6}"/>
    <dgm:cxn modelId="{9CFBC2AD-B827-4267-8D0A-CBD1BF1862C8}" srcId="{FEFF2630-D74C-4D89-B2A1-3730A647D3AC}" destId="{31D171DE-F845-434B-8DE8-7C53B05D3D0F}" srcOrd="1" destOrd="0" parTransId="{FF61A12C-4404-4124-914F-05ED7D5193E6}" sibTransId="{DDCE25BE-21B9-420C-B8B6-8217BAE7E6E3}"/>
    <dgm:cxn modelId="{88F95FBE-BEC4-CE4C-A80C-DD3A81204A0D}" type="presOf" srcId="{13E8F2C3-BB96-448B-86EE-EF942D597260}" destId="{1995C652-A255-FF4C-A14D-59DE16E436FD}" srcOrd="0" destOrd="0" presId="urn:microsoft.com/office/officeart/2005/8/layout/vList2"/>
    <dgm:cxn modelId="{E83052CF-597E-4CE3-88D4-B1A053D7CE55}" srcId="{13E8F2C3-BB96-448B-86EE-EF942D597260}" destId="{F84C4E29-6EC1-4E2D-8AB2-EAB8FBD3CC3A}" srcOrd="0" destOrd="0" parTransId="{C4E9F711-25AC-47FF-9EB4-F74195BC8A7E}" sibTransId="{D1E7A798-1BBE-4C72-A995-411AD3F9391A}"/>
    <dgm:cxn modelId="{3EBB78D4-ACE6-4585-9D8D-9DFA4A822522}" srcId="{F84C4E29-6EC1-4E2D-8AB2-EAB8FBD3CC3A}" destId="{0C67FF48-D5C1-42D3-B5D4-B093F5C6A6B9}" srcOrd="0" destOrd="0" parTransId="{58D576E0-8595-4874-AA43-4DE3E0140CB2}" sibTransId="{5AB0A036-0933-47FF-8B93-70437D2BF8BA}"/>
    <dgm:cxn modelId="{8BA3F5D9-FDC1-A94D-9594-47A3CD0BEDB0}" type="presOf" srcId="{801524D8-94F2-4211-83F3-2A8223D77BFB}" destId="{1C4F869B-26F1-BE4F-8D96-975BBD1A94C7}" srcOrd="0" destOrd="0" presId="urn:microsoft.com/office/officeart/2005/8/layout/vList2"/>
    <dgm:cxn modelId="{D445CF25-29ED-7941-830F-CA31781CE421}" type="presParOf" srcId="{1995C652-A255-FF4C-A14D-59DE16E436FD}" destId="{8C308368-E9CD-9241-97E9-6FCA7AA9DAF2}" srcOrd="0" destOrd="0" presId="urn:microsoft.com/office/officeart/2005/8/layout/vList2"/>
    <dgm:cxn modelId="{55D6EE97-3831-D146-88CB-B3BEB4ECB9BB}" type="presParOf" srcId="{1995C652-A255-FF4C-A14D-59DE16E436FD}" destId="{48675D78-D08D-3745-B59D-06F54625ED93}" srcOrd="1" destOrd="0" presId="urn:microsoft.com/office/officeart/2005/8/layout/vList2"/>
    <dgm:cxn modelId="{530A7053-3DCF-2641-886A-631860E6B0E7}" type="presParOf" srcId="{1995C652-A255-FF4C-A14D-59DE16E436FD}" destId="{6E0D4017-9834-664C-B89B-3348BF867CA6}" srcOrd="2" destOrd="0" presId="urn:microsoft.com/office/officeart/2005/8/layout/vList2"/>
    <dgm:cxn modelId="{491051FA-2203-4B46-AFCF-215DF5D50600}" type="presParOf" srcId="{1995C652-A255-FF4C-A14D-59DE16E436FD}" destId="{1C4F869B-26F1-BE4F-8D96-975BBD1A94C7}" srcOrd="3" destOrd="0" presId="urn:microsoft.com/office/officeart/2005/8/layout/vList2"/>
    <dgm:cxn modelId="{13877FF6-9ECC-9B4C-8F73-B8F9DCEEB805}" type="presParOf" srcId="{1995C652-A255-FF4C-A14D-59DE16E436FD}" destId="{063C230E-BF77-8F43-91D5-63C1A2CD4E1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87AAFF1-C832-4E5F-8596-E79ED22E6AAE}"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167FEC69-CDEF-407A-BD87-04ED4F44A69B}">
      <dgm:prSet/>
      <dgm:spPr/>
      <dgm:t>
        <a:bodyPr/>
        <a:lstStyle/>
        <a:p>
          <a:r>
            <a:rPr lang="en-US"/>
            <a:t>Bema Seat judgment</a:t>
          </a:r>
        </a:p>
      </dgm:t>
    </dgm:pt>
    <dgm:pt modelId="{F637E7CA-8379-4CBB-837C-00B8AFC08B4F}" type="parTrans" cxnId="{5BBDC6FA-46C6-44E2-89DC-FB13395940CB}">
      <dgm:prSet/>
      <dgm:spPr/>
      <dgm:t>
        <a:bodyPr/>
        <a:lstStyle/>
        <a:p>
          <a:endParaRPr lang="en-US"/>
        </a:p>
      </dgm:t>
    </dgm:pt>
    <dgm:pt modelId="{514E2EB8-8ECE-43AD-A9E7-6E43808E9BAC}" type="sibTrans" cxnId="{5BBDC6FA-46C6-44E2-89DC-FB13395940CB}">
      <dgm:prSet/>
      <dgm:spPr/>
      <dgm:t>
        <a:bodyPr/>
        <a:lstStyle/>
        <a:p>
          <a:endParaRPr lang="en-US"/>
        </a:p>
      </dgm:t>
    </dgm:pt>
    <dgm:pt modelId="{873A083D-5E04-4907-A21A-E909CB226871}">
      <dgm:prSet/>
      <dgm:spPr/>
      <dgm:t>
        <a:bodyPr/>
        <a:lstStyle/>
        <a:p>
          <a:r>
            <a:rPr lang="en-US"/>
            <a:t>Great White Throne judgment</a:t>
          </a:r>
        </a:p>
      </dgm:t>
    </dgm:pt>
    <dgm:pt modelId="{150761F2-17A2-4273-A438-6D74B0BD2246}" type="parTrans" cxnId="{F93A0A0F-37EE-435F-A0D3-C6606F1CE469}">
      <dgm:prSet/>
      <dgm:spPr/>
      <dgm:t>
        <a:bodyPr/>
        <a:lstStyle/>
        <a:p>
          <a:endParaRPr lang="en-US"/>
        </a:p>
      </dgm:t>
    </dgm:pt>
    <dgm:pt modelId="{FE36A91C-B675-4BE2-B792-8039A5F6C9D7}" type="sibTrans" cxnId="{F93A0A0F-37EE-435F-A0D3-C6606F1CE469}">
      <dgm:prSet/>
      <dgm:spPr/>
      <dgm:t>
        <a:bodyPr/>
        <a:lstStyle/>
        <a:p>
          <a:endParaRPr lang="en-US"/>
        </a:p>
      </dgm:t>
    </dgm:pt>
    <dgm:pt modelId="{ECAB79C7-AE5C-A945-A089-DE3C3A01420A}" type="pres">
      <dgm:prSet presAssocID="{387AAFF1-C832-4E5F-8596-E79ED22E6AAE}" presName="hierChild1" presStyleCnt="0">
        <dgm:presLayoutVars>
          <dgm:chPref val="1"/>
          <dgm:dir/>
          <dgm:animOne val="branch"/>
          <dgm:animLvl val="lvl"/>
          <dgm:resizeHandles/>
        </dgm:presLayoutVars>
      </dgm:prSet>
      <dgm:spPr/>
    </dgm:pt>
    <dgm:pt modelId="{BA4CB8D8-1E63-7144-B0C2-B397BDE17BCA}" type="pres">
      <dgm:prSet presAssocID="{167FEC69-CDEF-407A-BD87-04ED4F44A69B}" presName="hierRoot1" presStyleCnt="0"/>
      <dgm:spPr/>
    </dgm:pt>
    <dgm:pt modelId="{27A21DE6-60C8-1948-8899-4467AAB53A61}" type="pres">
      <dgm:prSet presAssocID="{167FEC69-CDEF-407A-BD87-04ED4F44A69B}" presName="composite" presStyleCnt="0"/>
      <dgm:spPr/>
    </dgm:pt>
    <dgm:pt modelId="{427770F6-67E4-A443-98E4-853784F7D424}" type="pres">
      <dgm:prSet presAssocID="{167FEC69-CDEF-407A-BD87-04ED4F44A69B}" presName="background" presStyleLbl="node0" presStyleIdx="0" presStyleCnt="2"/>
      <dgm:spPr/>
    </dgm:pt>
    <dgm:pt modelId="{3D1F2458-660B-CB4E-9AE5-FE9E8FA92396}" type="pres">
      <dgm:prSet presAssocID="{167FEC69-CDEF-407A-BD87-04ED4F44A69B}" presName="text" presStyleLbl="fgAcc0" presStyleIdx="0" presStyleCnt="2">
        <dgm:presLayoutVars>
          <dgm:chPref val="3"/>
        </dgm:presLayoutVars>
      </dgm:prSet>
      <dgm:spPr/>
    </dgm:pt>
    <dgm:pt modelId="{24303B26-A1E3-9C4C-93FA-1DD32E856F23}" type="pres">
      <dgm:prSet presAssocID="{167FEC69-CDEF-407A-BD87-04ED4F44A69B}" presName="hierChild2" presStyleCnt="0"/>
      <dgm:spPr/>
    </dgm:pt>
    <dgm:pt modelId="{D2C277C8-C73A-8E49-8DE4-9FCBEDBD411A}" type="pres">
      <dgm:prSet presAssocID="{873A083D-5E04-4907-A21A-E909CB226871}" presName="hierRoot1" presStyleCnt="0"/>
      <dgm:spPr/>
    </dgm:pt>
    <dgm:pt modelId="{2D8E83F4-24A2-9A4C-B986-D8CC20CF750F}" type="pres">
      <dgm:prSet presAssocID="{873A083D-5E04-4907-A21A-E909CB226871}" presName="composite" presStyleCnt="0"/>
      <dgm:spPr/>
    </dgm:pt>
    <dgm:pt modelId="{D8FF7D8A-B445-9741-86BF-DA67425A3697}" type="pres">
      <dgm:prSet presAssocID="{873A083D-5E04-4907-A21A-E909CB226871}" presName="background" presStyleLbl="node0" presStyleIdx="1" presStyleCnt="2"/>
      <dgm:spPr/>
    </dgm:pt>
    <dgm:pt modelId="{8BD69CC2-E55D-7940-B1AB-70827A2E6C05}" type="pres">
      <dgm:prSet presAssocID="{873A083D-5E04-4907-A21A-E909CB226871}" presName="text" presStyleLbl="fgAcc0" presStyleIdx="1" presStyleCnt="2">
        <dgm:presLayoutVars>
          <dgm:chPref val="3"/>
        </dgm:presLayoutVars>
      </dgm:prSet>
      <dgm:spPr/>
    </dgm:pt>
    <dgm:pt modelId="{50773B9E-60F4-7844-ADD9-C0D0E6B8D36A}" type="pres">
      <dgm:prSet presAssocID="{873A083D-5E04-4907-A21A-E909CB226871}" presName="hierChild2" presStyleCnt="0"/>
      <dgm:spPr/>
    </dgm:pt>
  </dgm:ptLst>
  <dgm:cxnLst>
    <dgm:cxn modelId="{F93A0A0F-37EE-435F-A0D3-C6606F1CE469}" srcId="{387AAFF1-C832-4E5F-8596-E79ED22E6AAE}" destId="{873A083D-5E04-4907-A21A-E909CB226871}" srcOrd="1" destOrd="0" parTransId="{150761F2-17A2-4273-A438-6D74B0BD2246}" sibTransId="{FE36A91C-B675-4BE2-B792-8039A5F6C9D7}"/>
    <dgm:cxn modelId="{4A412827-26B3-7C4E-B6D3-B734D6C9A9BB}" type="presOf" srcId="{167FEC69-CDEF-407A-BD87-04ED4F44A69B}" destId="{3D1F2458-660B-CB4E-9AE5-FE9E8FA92396}" srcOrd="0" destOrd="0" presId="urn:microsoft.com/office/officeart/2005/8/layout/hierarchy1"/>
    <dgm:cxn modelId="{C9B52C69-60E1-C243-B6CC-7DD0B797D105}" type="presOf" srcId="{873A083D-5E04-4907-A21A-E909CB226871}" destId="{8BD69CC2-E55D-7940-B1AB-70827A2E6C05}" srcOrd="0" destOrd="0" presId="urn:microsoft.com/office/officeart/2005/8/layout/hierarchy1"/>
    <dgm:cxn modelId="{72108796-A320-1341-998C-6A4E4BA3D106}" type="presOf" srcId="{387AAFF1-C832-4E5F-8596-E79ED22E6AAE}" destId="{ECAB79C7-AE5C-A945-A089-DE3C3A01420A}" srcOrd="0" destOrd="0" presId="urn:microsoft.com/office/officeart/2005/8/layout/hierarchy1"/>
    <dgm:cxn modelId="{5BBDC6FA-46C6-44E2-89DC-FB13395940CB}" srcId="{387AAFF1-C832-4E5F-8596-E79ED22E6AAE}" destId="{167FEC69-CDEF-407A-BD87-04ED4F44A69B}" srcOrd="0" destOrd="0" parTransId="{F637E7CA-8379-4CBB-837C-00B8AFC08B4F}" sibTransId="{514E2EB8-8ECE-43AD-A9E7-6E43808E9BAC}"/>
    <dgm:cxn modelId="{FBD11B2C-841E-DD42-BA1B-CAF418AFC6EB}" type="presParOf" srcId="{ECAB79C7-AE5C-A945-A089-DE3C3A01420A}" destId="{BA4CB8D8-1E63-7144-B0C2-B397BDE17BCA}" srcOrd="0" destOrd="0" presId="urn:microsoft.com/office/officeart/2005/8/layout/hierarchy1"/>
    <dgm:cxn modelId="{07A9E427-487D-3C46-9042-C1CD7948F119}" type="presParOf" srcId="{BA4CB8D8-1E63-7144-B0C2-B397BDE17BCA}" destId="{27A21DE6-60C8-1948-8899-4467AAB53A61}" srcOrd="0" destOrd="0" presId="urn:microsoft.com/office/officeart/2005/8/layout/hierarchy1"/>
    <dgm:cxn modelId="{84EC25DC-89C8-DC4A-9D91-64549519F9DA}" type="presParOf" srcId="{27A21DE6-60C8-1948-8899-4467AAB53A61}" destId="{427770F6-67E4-A443-98E4-853784F7D424}" srcOrd="0" destOrd="0" presId="urn:microsoft.com/office/officeart/2005/8/layout/hierarchy1"/>
    <dgm:cxn modelId="{815C7B5C-ED1D-B349-B4A4-56282CACEDD7}" type="presParOf" srcId="{27A21DE6-60C8-1948-8899-4467AAB53A61}" destId="{3D1F2458-660B-CB4E-9AE5-FE9E8FA92396}" srcOrd="1" destOrd="0" presId="urn:microsoft.com/office/officeart/2005/8/layout/hierarchy1"/>
    <dgm:cxn modelId="{89356EFF-B580-A44B-9242-E072E233A6CD}" type="presParOf" srcId="{BA4CB8D8-1E63-7144-B0C2-B397BDE17BCA}" destId="{24303B26-A1E3-9C4C-93FA-1DD32E856F23}" srcOrd="1" destOrd="0" presId="urn:microsoft.com/office/officeart/2005/8/layout/hierarchy1"/>
    <dgm:cxn modelId="{6A65C1CC-E13B-8E44-80D8-76BDD4648ACF}" type="presParOf" srcId="{ECAB79C7-AE5C-A945-A089-DE3C3A01420A}" destId="{D2C277C8-C73A-8E49-8DE4-9FCBEDBD411A}" srcOrd="1" destOrd="0" presId="urn:microsoft.com/office/officeart/2005/8/layout/hierarchy1"/>
    <dgm:cxn modelId="{434BFC74-B5E8-7D48-9B84-F0BCDF838337}" type="presParOf" srcId="{D2C277C8-C73A-8E49-8DE4-9FCBEDBD411A}" destId="{2D8E83F4-24A2-9A4C-B986-D8CC20CF750F}" srcOrd="0" destOrd="0" presId="urn:microsoft.com/office/officeart/2005/8/layout/hierarchy1"/>
    <dgm:cxn modelId="{4A20A484-2964-B04A-A1A4-E66AC3D989B6}" type="presParOf" srcId="{2D8E83F4-24A2-9A4C-B986-D8CC20CF750F}" destId="{D8FF7D8A-B445-9741-86BF-DA67425A3697}" srcOrd="0" destOrd="0" presId="urn:microsoft.com/office/officeart/2005/8/layout/hierarchy1"/>
    <dgm:cxn modelId="{45F65836-EABC-6242-8B4F-817A4FBB3203}" type="presParOf" srcId="{2D8E83F4-24A2-9A4C-B986-D8CC20CF750F}" destId="{8BD69CC2-E55D-7940-B1AB-70827A2E6C05}" srcOrd="1" destOrd="0" presId="urn:microsoft.com/office/officeart/2005/8/layout/hierarchy1"/>
    <dgm:cxn modelId="{1F64B0BC-BDEB-0946-931E-73AB3D95481D}" type="presParOf" srcId="{D2C277C8-C73A-8E49-8DE4-9FCBEDBD411A}" destId="{50773B9E-60F4-7844-ADD9-C0D0E6B8D36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A975A0D-BE3E-4A82-9EBF-6E6CA5E1D8C1}" type="doc">
      <dgm:prSet loTypeId="urn:microsoft.com/office/officeart/2018/2/layout/IconLabelDescriptionList" loCatId="icon" qsTypeId="urn:microsoft.com/office/officeart/2005/8/quickstyle/simple1" qsCatId="simple" csTypeId="urn:microsoft.com/office/officeart/2005/8/colors/accent1_2" csCatId="accent1" phldr="1"/>
      <dgm:spPr/>
      <dgm:t>
        <a:bodyPr/>
        <a:lstStyle/>
        <a:p>
          <a:endParaRPr lang="en-US"/>
        </a:p>
      </dgm:t>
    </dgm:pt>
    <dgm:pt modelId="{FAD4C374-B22C-44A7-ABB8-7145BF623A18}">
      <dgm:prSet/>
      <dgm:spPr/>
      <dgm:t>
        <a:bodyPr/>
        <a:lstStyle/>
        <a:p>
          <a:pPr>
            <a:lnSpc>
              <a:spcPct val="100000"/>
            </a:lnSpc>
            <a:defRPr b="1"/>
          </a:pPr>
          <a:r>
            <a:rPr lang="en-US"/>
            <a:t>What’s your favorite, or most impactful, verse?</a:t>
          </a:r>
        </a:p>
      </dgm:t>
    </dgm:pt>
    <dgm:pt modelId="{AB3EFD01-83F7-4ADB-8F2B-0CEAB59937FA}" type="parTrans" cxnId="{365F80DA-264D-448A-BB79-AA6699C0CF50}">
      <dgm:prSet/>
      <dgm:spPr/>
      <dgm:t>
        <a:bodyPr/>
        <a:lstStyle/>
        <a:p>
          <a:endParaRPr lang="en-US"/>
        </a:p>
      </dgm:t>
    </dgm:pt>
    <dgm:pt modelId="{B4706DFA-5701-45D3-9116-B0AC3581C9AF}" type="sibTrans" cxnId="{365F80DA-264D-448A-BB79-AA6699C0CF50}">
      <dgm:prSet/>
      <dgm:spPr/>
      <dgm:t>
        <a:bodyPr/>
        <a:lstStyle/>
        <a:p>
          <a:endParaRPr lang="en-US"/>
        </a:p>
      </dgm:t>
    </dgm:pt>
    <dgm:pt modelId="{30EAE8CA-5940-4CAC-9DDC-429DEB466758}">
      <dgm:prSet/>
      <dgm:spPr/>
      <dgm:t>
        <a:bodyPr/>
        <a:lstStyle/>
        <a:p>
          <a:pPr>
            <a:lnSpc>
              <a:spcPct val="100000"/>
            </a:lnSpc>
            <a:defRPr b="1"/>
          </a:pPr>
          <a:r>
            <a:rPr lang="en-US"/>
            <a:t>Share your testimony. How did you become a believer? What’s your story?</a:t>
          </a:r>
        </a:p>
      </dgm:t>
    </dgm:pt>
    <dgm:pt modelId="{AC412872-1929-47B4-8FFD-9211EA16544B}" type="parTrans" cxnId="{5A8D125C-7B30-4CD6-88A7-FF6560F01A0F}">
      <dgm:prSet/>
      <dgm:spPr/>
      <dgm:t>
        <a:bodyPr/>
        <a:lstStyle/>
        <a:p>
          <a:endParaRPr lang="en-US"/>
        </a:p>
      </dgm:t>
    </dgm:pt>
    <dgm:pt modelId="{2219BFD8-6F7B-4413-A3A3-1042190C5F30}" type="sibTrans" cxnId="{5A8D125C-7B30-4CD6-88A7-FF6560F01A0F}">
      <dgm:prSet/>
      <dgm:spPr/>
      <dgm:t>
        <a:bodyPr/>
        <a:lstStyle/>
        <a:p>
          <a:endParaRPr lang="en-US"/>
        </a:p>
      </dgm:t>
    </dgm:pt>
    <dgm:pt modelId="{849B9FF2-F667-4B1F-8928-2EB7FDA3B271}">
      <dgm:prSet/>
      <dgm:spPr/>
      <dgm:t>
        <a:bodyPr/>
        <a:lstStyle/>
        <a:p>
          <a:pPr>
            <a:lnSpc>
              <a:spcPct val="100000"/>
            </a:lnSpc>
          </a:pPr>
          <a:r>
            <a:rPr lang="en-US"/>
            <a:t>Do you ever feel that there are still areas in your life where you have room to grow? If so, what areas and what’s holding you back?</a:t>
          </a:r>
        </a:p>
      </dgm:t>
    </dgm:pt>
    <dgm:pt modelId="{CFB312BA-26D9-4456-93FB-3B97C45D63A0}" type="parTrans" cxnId="{F1339C68-8368-4624-A827-AAEE9ACD9722}">
      <dgm:prSet/>
      <dgm:spPr/>
      <dgm:t>
        <a:bodyPr/>
        <a:lstStyle/>
        <a:p>
          <a:endParaRPr lang="en-US"/>
        </a:p>
      </dgm:t>
    </dgm:pt>
    <dgm:pt modelId="{480C06DA-DB75-420D-A35B-C7C23404A81A}" type="sibTrans" cxnId="{F1339C68-8368-4624-A827-AAEE9ACD9722}">
      <dgm:prSet/>
      <dgm:spPr/>
      <dgm:t>
        <a:bodyPr/>
        <a:lstStyle/>
        <a:p>
          <a:endParaRPr lang="en-US"/>
        </a:p>
      </dgm:t>
    </dgm:pt>
    <dgm:pt modelId="{845BA728-3DD4-42DD-833F-091C8006606C}">
      <dgm:prSet/>
      <dgm:spPr/>
      <dgm:t>
        <a:bodyPr/>
        <a:lstStyle/>
        <a:p>
          <a:pPr>
            <a:lnSpc>
              <a:spcPct val="100000"/>
            </a:lnSpc>
            <a:defRPr b="1"/>
          </a:pPr>
          <a:r>
            <a:rPr lang="en-US"/>
            <a:t>Has there ever been a time where you’ve experienced God in a way that there could be no other explanation, other than it was His work at play? What was it?</a:t>
          </a:r>
        </a:p>
      </dgm:t>
    </dgm:pt>
    <dgm:pt modelId="{29082238-62CB-49A7-BDFD-C122498BB1E1}" type="parTrans" cxnId="{82D3A915-BDF8-4BC3-9E72-85D709FB0B20}">
      <dgm:prSet/>
      <dgm:spPr/>
      <dgm:t>
        <a:bodyPr/>
        <a:lstStyle/>
        <a:p>
          <a:endParaRPr lang="en-US"/>
        </a:p>
      </dgm:t>
    </dgm:pt>
    <dgm:pt modelId="{9B480017-2546-45D3-9D82-2735D9BDF9B8}" type="sibTrans" cxnId="{82D3A915-BDF8-4BC3-9E72-85D709FB0B20}">
      <dgm:prSet/>
      <dgm:spPr/>
      <dgm:t>
        <a:bodyPr/>
        <a:lstStyle/>
        <a:p>
          <a:endParaRPr lang="en-US"/>
        </a:p>
      </dgm:t>
    </dgm:pt>
    <dgm:pt modelId="{74A33FDE-2491-4937-9CB5-6EF3607F97CB}">
      <dgm:prSet/>
      <dgm:spPr/>
      <dgm:t>
        <a:bodyPr/>
        <a:lstStyle/>
        <a:p>
          <a:pPr>
            <a:lnSpc>
              <a:spcPct val="100000"/>
            </a:lnSpc>
          </a:pPr>
          <a:r>
            <a:rPr lang="en-US"/>
            <a:t>Now has there ever been a time where a prayer you asked was answered, but you still question if it was actually His works?</a:t>
          </a:r>
        </a:p>
      </dgm:t>
    </dgm:pt>
    <dgm:pt modelId="{80F9282A-E6BF-471F-B1C3-0256BBBEBFAE}" type="parTrans" cxnId="{2D738611-E367-4540-8694-7553EE33607A}">
      <dgm:prSet/>
      <dgm:spPr/>
      <dgm:t>
        <a:bodyPr/>
        <a:lstStyle/>
        <a:p>
          <a:endParaRPr lang="en-US"/>
        </a:p>
      </dgm:t>
    </dgm:pt>
    <dgm:pt modelId="{6838B132-4A46-419F-B661-0421DABB696F}" type="sibTrans" cxnId="{2D738611-E367-4540-8694-7553EE33607A}">
      <dgm:prSet/>
      <dgm:spPr/>
      <dgm:t>
        <a:bodyPr/>
        <a:lstStyle/>
        <a:p>
          <a:endParaRPr lang="en-US"/>
        </a:p>
      </dgm:t>
    </dgm:pt>
    <dgm:pt modelId="{6ED4E5FA-3796-4A90-963C-40143F78F0E4}" type="pres">
      <dgm:prSet presAssocID="{6A975A0D-BE3E-4A82-9EBF-6E6CA5E1D8C1}" presName="root" presStyleCnt="0">
        <dgm:presLayoutVars>
          <dgm:dir/>
          <dgm:resizeHandles val="exact"/>
        </dgm:presLayoutVars>
      </dgm:prSet>
      <dgm:spPr/>
    </dgm:pt>
    <dgm:pt modelId="{F8D371C3-FE25-4942-9C41-54690BA2C27E}" type="pres">
      <dgm:prSet presAssocID="{FAD4C374-B22C-44A7-ABB8-7145BF623A18}" presName="compNode" presStyleCnt="0"/>
      <dgm:spPr/>
    </dgm:pt>
    <dgm:pt modelId="{355E5EF5-3EA2-4E7D-B0C0-B83E958816BB}" type="pres">
      <dgm:prSet presAssocID="{FAD4C374-B22C-44A7-ABB8-7145BF623A1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ass clef"/>
        </a:ext>
      </dgm:extLst>
    </dgm:pt>
    <dgm:pt modelId="{6543FB6A-F1C9-46F6-AE72-451D0C7C790C}" type="pres">
      <dgm:prSet presAssocID="{FAD4C374-B22C-44A7-ABB8-7145BF623A18}" presName="iconSpace" presStyleCnt="0"/>
      <dgm:spPr/>
    </dgm:pt>
    <dgm:pt modelId="{EE9E8DFE-2A55-4A58-BD4D-DD37900C501A}" type="pres">
      <dgm:prSet presAssocID="{FAD4C374-B22C-44A7-ABB8-7145BF623A18}" presName="parTx" presStyleLbl="revTx" presStyleIdx="0" presStyleCnt="6">
        <dgm:presLayoutVars>
          <dgm:chMax val="0"/>
          <dgm:chPref val="0"/>
        </dgm:presLayoutVars>
      </dgm:prSet>
      <dgm:spPr/>
    </dgm:pt>
    <dgm:pt modelId="{91E254CA-E299-45AE-AFCC-66697F31BB35}" type="pres">
      <dgm:prSet presAssocID="{FAD4C374-B22C-44A7-ABB8-7145BF623A18}" presName="txSpace" presStyleCnt="0"/>
      <dgm:spPr/>
    </dgm:pt>
    <dgm:pt modelId="{E8718381-C148-4147-9F5C-E4CE5B7F8D11}" type="pres">
      <dgm:prSet presAssocID="{FAD4C374-B22C-44A7-ABB8-7145BF623A18}" presName="desTx" presStyleLbl="revTx" presStyleIdx="1" presStyleCnt="6">
        <dgm:presLayoutVars/>
      </dgm:prSet>
      <dgm:spPr/>
    </dgm:pt>
    <dgm:pt modelId="{91133926-CC35-415A-A288-091B16D6FD4D}" type="pres">
      <dgm:prSet presAssocID="{B4706DFA-5701-45D3-9116-B0AC3581C9AF}" presName="sibTrans" presStyleCnt="0"/>
      <dgm:spPr/>
    </dgm:pt>
    <dgm:pt modelId="{67CA8A1D-886A-49A5-B4FF-682EC8616215}" type="pres">
      <dgm:prSet presAssocID="{30EAE8CA-5940-4CAC-9DDC-429DEB466758}" presName="compNode" presStyleCnt="0"/>
      <dgm:spPr/>
    </dgm:pt>
    <dgm:pt modelId="{77D1637A-5C6F-4319-8736-A4CC393C55ED}" type="pres">
      <dgm:prSet presAssocID="{30EAE8CA-5940-4CAC-9DDC-429DEB466758}"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Questions"/>
        </a:ext>
      </dgm:extLst>
    </dgm:pt>
    <dgm:pt modelId="{FA082A13-732D-4AEC-8648-1FCA72C63E88}" type="pres">
      <dgm:prSet presAssocID="{30EAE8CA-5940-4CAC-9DDC-429DEB466758}" presName="iconSpace" presStyleCnt="0"/>
      <dgm:spPr/>
    </dgm:pt>
    <dgm:pt modelId="{2205A5D6-C701-4AC9-A340-78A8F3DB2595}" type="pres">
      <dgm:prSet presAssocID="{30EAE8CA-5940-4CAC-9DDC-429DEB466758}" presName="parTx" presStyleLbl="revTx" presStyleIdx="2" presStyleCnt="6">
        <dgm:presLayoutVars>
          <dgm:chMax val="0"/>
          <dgm:chPref val="0"/>
        </dgm:presLayoutVars>
      </dgm:prSet>
      <dgm:spPr/>
    </dgm:pt>
    <dgm:pt modelId="{CABD2E56-F075-4CC1-89CD-B9B720699135}" type="pres">
      <dgm:prSet presAssocID="{30EAE8CA-5940-4CAC-9DDC-429DEB466758}" presName="txSpace" presStyleCnt="0"/>
      <dgm:spPr/>
    </dgm:pt>
    <dgm:pt modelId="{C279DEDD-1F7A-4CC4-A5C5-4A9CFBEAD5F7}" type="pres">
      <dgm:prSet presAssocID="{30EAE8CA-5940-4CAC-9DDC-429DEB466758}" presName="desTx" presStyleLbl="revTx" presStyleIdx="3" presStyleCnt="6">
        <dgm:presLayoutVars/>
      </dgm:prSet>
      <dgm:spPr/>
    </dgm:pt>
    <dgm:pt modelId="{FBDC7207-4BB0-467D-AC96-ED435860DBEA}" type="pres">
      <dgm:prSet presAssocID="{2219BFD8-6F7B-4413-A3A3-1042190C5F30}" presName="sibTrans" presStyleCnt="0"/>
      <dgm:spPr/>
    </dgm:pt>
    <dgm:pt modelId="{572C1DFB-03AC-454F-951F-F230B8DF2953}" type="pres">
      <dgm:prSet presAssocID="{845BA728-3DD4-42DD-833F-091C8006606C}" presName="compNode" presStyleCnt="0"/>
      <dgm:spPr/>
    </dgm:pt>
    <dgm:pt modelId="{D07ECFB0-F874-4DAE-BD94-5AFB231FF317}" type="pres">
      <dgm:prSet presAssocID="{845BA728-3DD4-42DD-833F-091C8006606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onfused Person"/>
        </a:ext>
      </dgm:extLst>
    </dgm:pt>
    <dgm:pt modelId="{2D4757D9-21A4-4913-8164-B93990DC24F7}" type="pres">
      <dgm:prSet presAssocID="{845BA728-3DD4-42DD-833F-091C8006606C}" presName="iconSpace" presStyleCnt="0"/>
      <dgm:spPr/>
    </dgm:pt>
    <dgm:pt modelId="{AB0CC6C0-F50D-4C1B-B0C6-02B5FD9866B2}" type="pres">
      <dgm:prSet presAssocID="{845BA728-3DD4-42DD-833F-091C8006606C}" presName="parTx" presStyleLbl="revTx" presStyleIdx="4" presStyleCnt="6">
        <dgm:presLayoutVars>
          <dgm:chMax val="0"/>
          <dgm:chPref val="0"/>
        </dgm:presLayoutVars>
      </dgm:prSet>
      <dgm:spPr/>
    </dgm:pt>
    <dgm:pt modelId="{84322D31-8281-4EF6-BB53-7DBADB52CC0F}" type="pres">
      <dgm:prSet presAssocID="{845BA728-3DD4-42DD-833F-091C8006606C}" presName="txSpace" presStyleCnt="0"/>
      <dgm:spPr/>
    </dgm:pt>
    <dgm:pt modelId="{9E6C76C8-3D91-4FFE-B579-5CA655AC8A96}" type="pres">
      <dgm:prSet presAssocID="{845BA728-3DD4-42DD-833F-091C8006606C}" presName="desTx" presStyleLbl="revTx" presStyleIdx="5" presStyleCnt="6">
        <dgm:presLayoutVars/>
      </dgm:prSet>
      <dgm:spPr/>
    </dgm:pt>
  </dgm:ptLst>
  <dgm:cxnLst>
    <dgm:cxn modelId="{82F15202-8949-4857-A4E6-C159E6138295}" type="presOf" srcId="{FAD4C374-B22C-44A7-ABB8-7145BF623A18}" destId="{EE9E8DFE-2A55-4A58-BD4D-DD37900C501A}" srcOrd="0" destOrd="0" presId="urn:microsoft.com/office/officeart/2018/2/layout/IconLabelDescriptionList"/>
    <dgm:cxn modelId="{2D738611-E367-4540-8694-7553EE33607A}" srcId="{845BA728-3DD4-42DD-833F-091C8006606C}" destId="{74A33FDE-2491-4937-9CB5-6EF3607F97CB}" srcOrd="0" destOrd="0" parTransId="{80F9282A-E6BF-471F-B1C3-0256BBBEBFAE}" sibTransId="{6838B132-4A46-419F-B661-0421DABB696F}"/>
    <dgm:cxn modelId="{7B612315-3CA4-49C0-B68F-452F320638D5}" type="presOf" srcId="{845BA728-3DD4-42DD-833F-091C8006606C}" destId="{AB0CC6C0-F50D-4C1B-B0C6-02B5FD9866B2}" srcOrd="0" destOrd="0" presId="urn:microsoft.com/office/officeart/2018/2/layout/IconLabelDescriptionList"/>
    <dgm:cxn modelId="{82D3A915-BDF8-4BC3-9E72-85D709FB0B20}" srcId="{6A975A0D-BE3E-4A82-9EBF-6E6CA5E1D8C1}" destId="{845BA728-3DD4-42DD-833F-091C8006606C}" srcOrd="2" destOrd="0" parTransId="{29082238-62CB-49A7-BDFD-C122498BB1E1}" sibTransId="{9B480017-2546-45D3-9D82-2735D9BDF9B8}"/>
    <dgm:cxn modelId="{F2232B4C-92A8-4DEA-BAA0-CC1C61E182A1}" type="presOf" srcId="{6A975A0D-BE3E-4A82-9EBF-6E6CA5E1D8C1}" destId="{6ED4E5FA-3796-4A90-963C-40143F78F0E4}" srcOrd="0" destOrd="0" presId="urn:microsoft.com/office/officeart/2018/2/layout/IconLabelDescriptionList"/>
    <dgm:cxn modelId="{5A8D125C-7B30-4CD6-88A7-FF6560F01A0F}" srcId="{6A975A0D-BE3E-4A82-9EBF-6E6CA5E1D8C1}" destId="{30EAE8CA-5940-4CAC-9DDC-429DEB466758}" srcOrd="1" destOrd="0" parTransId="{AC412872-1929-47B4-8FFD-9211EA16544B}" sibTransId="{2219BFD8-6F7B-4413-A3A3-1042190C5F30}"/>
    <dgm:cxn modelId="{F1339C68-8368-4624-A827-AAEE9ACD9722}" srcId="{30EAE8CA-5940-4CAC-9DDC-429DEB466758}" destId="{849B9FF2-F667-4B1F-8928-2EB7FDA3B271}" srcOrd="0" destOrd="0" parTransId="{CFB312BA-26D9-4456-93FB-3B97C45D63A0}" sibTransId="{480C06DA-DB75-420D-A35B-C7C23404A81A}"/>
    <dgm:cxn modelId="{41CCF4CD-AFBF-4A1D-8E8F-332BA27C16E0}" type="presOf" srcId="{30EAE8CA-5940-4CAC-9DDC-429DEB466758}" destId="{2205A5D6-C701-4AC9-A340-78A8F3DB2595}" srcOrd="0" destOrd="0" presId="urn:microsoft.com/office/officeart/2018/2/layout/IconLabelDescriptionList"/>
    <dgm:cxn modelId="{1DD7B4CE-CE57-44CE-9A7F-C25E63A99336}" type="presOf" srcId="{849B9FF2-F667-4B1F-8928-2EB7FDA3B271}" destId="{C279DEDD-1F7A-4CC4-A5C5-4A9CFBEAD5F7}" srcOrd="0" destOrd="0" presId="urn:microsoft.com/office/officeart/2018/2/layout/IconLabelDescriptionList"/>
    <dgm:cxn modelId="{365F80DA-264D-448A-BB79-AA6699C0CF50}" srcId="{6A975A0D-BE3E-4A82-9EBF-6E6CA5E1D8C1}" destId="{FAD4C374-B22C-44A7-ABB8-7145BF623A18}" srcOrd="0" destOrd="0" parTransId="{AB3EFD01-83F7-4ADB-8F2B-0CEAB59937FA}" sibTransId="{B4706DFA-5701-45D3-9116-B0AC3581C9AF}"/>
    <dgm:cxn modelId="{F94914E7-18BA-4BE2-A03D-CF2516728222}" type="presOf" srcId="{74A33FDE-2491-4937-9CB5-6EF3607F97CB}" destId="{9E6C76C8-3D91-4FFE-B579-5CA655AC8A96}" srcOrd="0" destOrd="0" presId="urn:microsoft.com/office/officeart/2018/2/layout/IconLabelDescriptionList"/>
    <dgm:cxn modelId="{96FEB3A9-9944-4BD5-85AC-0545CF551FA3}" type="presParOf" srcId="{6ED4E5FA-3796-4A90-963C-40143F78F0E4}" destId="{F8D371C3-FE25-4942-9C41-54690BA2C27E}" srcOrd="0" destOrd="0" presId="urn:microsoft.com/office/officeart/2018/2/layout/IconLabelDescriptionList"/>
    <dgm:cxn modelId="{68901297-0F9F-4E0C-B17E-F2D590636306}" type="presParOf" srcId="{F8D371C3-FE25-4942-9C41-54690BA2C27E}" destId="{355E5EF5-3EA2-4E7D-B0C0-B83E958816BB}" srcOrd="0" destOrd="0" presId="urn:microsoft.com/office/officeart/2018/2/layout/IconLabelDescriptionList"/>
    <dgm:cxn modelId="{E292DA91-C5BF-441D-B327-E0D9A7DF36A0}" type="presParOf" srcId="{F8D371C3-FE25-4942-9C41-54690BA2C27E}" destId="{6543FB6A-F1C9-46F6-AE72-451D0C7C790C}" srcOrd="1" destOrd="0" presId="urn:microsoft.com/office/officeart/2018/2/layout/IconLabelDescriptionList"/>
    <dgm:cxn modelId="{4A4EF652-5788-442A-AC60-49129D161065}" type="presParOf" srcId="{F8D371C3-FE25-4942-9C41-54690BA2C27E}" destId="{EE9E8DFE-2A55-4A58-BD4D-DD37900C501A}" srcOrd="2" destOrd="0" presId="urn:microsoft.com/office/officeart/2018/2/layout/IconLabelDescriptionList"/>
    <dgm:cxn modelId="{86D6C386-7A74-4256-B4F4-5D8E1389BF2A}" type="presParOf" srcId="{F8D371C3-FE25-4942-9C41-54690BA2C27E}" destId="{91E254CA-E299-45AE-AFCC-66697F31BB35}" srcOrd="3" destOrd="0" presId="urn:microsoft.com/office/officeart/2018/2/layout/IconLabelDescriptionList"/>
    <dgm:cxn modelId="{1FFCB810-4CA7-439E-9198-DF70AE95B8CF}" type="presParOf" srcId="{F8D371C3-FE25-4942-9C41-54690BA2C27E}" destId="{E8718381-C148-4147-9F5C-E4CE5B7F8D11}" srcOrd="4" destOrd="0" presId="urn:microsoft.com/office/officeart/2018/2/layout/IconLabelDescriptionList"/>
    <dgm:cxn modelId="{4E35600D-3369-47DC-8344-07AF8B273263}" type="presParOf" srcId="{6ED4E5FA-3796-4A90-963C-40143F78F0E4}" destId="{91133926-CC35-415A-A288-091B16D6FD4D}" srcOrd="1" destOrd="0" presId="urn:microsoft.com/office/officeart/2018/2/layout/IconLabelDescriptionList"/>
    <dgm:cxn modelId="{623246AE-6D39-44CB-A80A-5A9D606550B6}" type="presParOf" srcId="{6ED4E5FA-3796-4A90-963C-40143F78F0E4}" destId="{67CA8A1D-886A-49A5-B4FF-682EC8616215}" srcOrd="2" destOrd="0" presId="urn:microsoft.com/office/officeart/2018/2/layout/IconLabelDescriptionList"/>
    <dgm:cxn modelId="{03BCDF76-E0C8-41C6-B8B2-AFDB364789F4}" type="presParOf" srcId="{67CA8A1D-886A-49A5-B4FF-682EC8616215}" destId="{77D1637A-5C6F-4319-8736-A4CC393C55ED}" srcOrd="0" destOrd="0" presId="urn:microsoft.com/office/officeart/2018/2/layout/IconLabelDescriptionList"/>
    <dgm:cxn modelId="{77A0669F-8B5A-4535-93D4-BB56002178DE}" type="presParOf" srcId="{67CA8A1D-886A-49A5-B4FF-682EC8616215}" destId="{FA082A13-732D-4AEC-8648-1FCA72C63E88}" srcOrd="1" destOrd="0" presId="urn:microsoft.com/office/officeart/2018/2/layout/IconLabelDescriptionList"/>
    <dgm:cxn modelId="{2AF2D59B-F0DB-4D50-BFAE-B41982F429C0}" type="presParOf" srcId="{67CA8A1D-886A-49A5-B4FF-682EC8616215}" destId="{2205A5D6-C701-4AC9-A340-78A8F3DB2595}" srcOrd="2" destOrd="0" presId="urn:microsoft.com/office/officeart/2018/2/layout/IconLabelDescriptionList"/>
    <dgm:cxn modelId="{2F9762EE-8565-4ADE-88A2-444C0A5467A9}" type="presParOf" srcId="{67CA8A1D-886A-49A5-B4FF-682EC8616215}" destId="{CABD2E56-F075-4CC1-89CD-B9B720699135}" srcOrd="3" destOrd="0" presId="urn:microsoft.com/office/officeart/2018/2/layout/IconLabelDescriptionList"/>
    <dgm:cxn modelId="{64679CA4-A42C-426C-B7EB-63DC168916F7}" type="presParOf" srcId="{67CA8A1D-886A-49A5-B4FF-682EC8616215}" destId="{C279DEDD-1F7A-4CC4-A5C5-4A9CFBEAD5F7}" srcOrd="4" destOrd="0" presId="urn:microsoft.com/office/officeart/2018/2/layout/IconLabelDescriptionList"/>
    <dgm:cxn modelId="{B1DC2A59-3909-4484-A0B8-C7A59D86E549}" type="presParOf" srcId="{6ED4E5FA-3796-4A90-963C-40143F78F0E4}" destId="{FBDC7207-4BB0-467D-AC96-ED435860DBEA}" srcOrd="3" destOrd="0" presId="urn:microsoft.com/office/officeart/2018/2/layout/IconLabelDescriptionList"/>
    <dgm:cxn modelId="{06BA0CEC-E548-4EC8-A153-4A3D5CCD5C86}" type="presParOf" srcId="{6ED4E5FA-3796-4A90-963C-40143F78F0E4}" destId="{572C1DFB-03AC-454F-951F-F230B8DF2953}" srcOrd="4" destOrd="0" presId="urn:microsoft.com/office/officeart/2018/2/layout/IconLabelDescriptionList"/>
    <dgm:cxn modelId="{75F24256-E1C2-4F18-B039-094B1EA77C1F}" type="presParOf" srcId="{572C1DFB-03AC-454F-951F-F230B8DF2953}" destId="{D07ECFB0-F874-4DAE-BD94-5AFB231FF317}" srcOrd="0" destOrd="0" presId="urn:microsoft.com/office/officeart/2018/2/layout/IconLabelDescriptionList"/>
    <dgm:cxn modelId="{1628A7E8-A4B2-4964-BCC7-9DF1FC0B6C3C}" type="presParOf" srcId="{572C1DFB-03AC-454F-951F-F230B8DF2953}" destId="{2D4757D9-21A4-4913-8164-B93990DC24F7}" srcOrd="1" destOrd="0" presId="urn:microsoft.com/office/officeart/2018/2/layout/IconLabelDescriptionList"/>
    <dgm:cxn modelId="{80D516F4-D14E-43E5-968C-D06116A5E69E}" type="presParOf" srcId="{572C1DFB-03AC-454F-951F-F230B8DF2953}" destId="{AB0CC6C0-F50D-4C1B-B0C6-02B5FD9866B2}" srcOrd="2" destOrd="0" presId="urn:microsoft.com/office/officeart/2018/2/layout/IconLabelDescriptionList"/>
    <dgm:cxn modelId="{FB370B70-9656-4A08-835A-311C1A896F8B}" type="presParOf" srcId="{572C1DFB-03AC-454F-951F-F230B8DF2953}" destId="{84322D31-8281-4EF6-BB53-7DBADB52CC0F}" srcOrd="3" destOrd="0" presId="urn:microsoft.com/office/officeart/2018/2/layout/IconLabelDescriptionList"/>
    <dgm:cxn modelId="{75B878CD-1118-4ADC-810A-944980D24FA7}" type="presParOf" srcId="{572C1DFB-03AC-454F-951F-F230B8DF2953}" destId="{9E6C76C8-3D91-4FFE-B579-5CA655AC8A96}"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40B603-83FF-C444-AE14-BF4C2CB304DD}">
      <dsp:nvSpPr>
        <dsp:cNvPr id="0" name=""/>
        <dsp:cNvSpPr/>
      </dsp:nvSpPr>
      <dsp:spPr>
        <a:xfrm>
          <a:off x="0" y="3291729"/>
          <a:ext cx="6666833" cy="2159731"/>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en-US" sz="2600" kern="1200"/>
            <a:t>How do we know when the Lord is directing our steps, or if we’ve fallen off of His path?</a:t>
          </a:r>
        </a:p>
      </dsp:txBody>
      <dsp:txXfrm>
        <a:off x="0" y="3291729"/>
        <a:ext cx="6666833" cy="2159731"/>
      </dsp:txXfrm>
    </dsp:sp>
    <dsp:sp modelId="{810602EF-F972-934C-B69A-3829B411534C}">
      <dsp:nvSpPr>
        <dsp:cNvPr id="0" name=""/>
        <dsp:cNvSpPr/>
      </dsp:nvSpPr>
      <dsp:spPr>
        <a:xfrm rot="10800000">
          <a:off x="0" y="2459"/>
          <a:ext cx="6666833" cy="3321666"/>
        </a:xfrm>
        <a:prstGeom prst="upArrowCallout">
          <a:avLst/>
        </a:prstGeom>
        <a:gradFill rotWithShape="0">
          <a:gsLst>
            <a:gs pos="0">
              <a:schemeClr val="accent2">
                <a:hueOff val="6443612"/>
                <a:satOff val="-18493"/>
                <a:lumOff val="-29609"/>
                <a:alphaOff val="0"/>
                <a:satMod val="103000"/>
                <a:lumMod val="102000"/>
                <a:tint val="94000"/>
              </a:schemeClr>
            </a:gs>
            <a:gs pos="50000">
              <a:schemeClr val="accent2">
                <a:hueOff val="6443612"/>
                <a:satOff val="-18493"/>
                <a:lumOff val="-29609"/>
                <a:alphaOff val="0"/>
                <a:satMod val="110000"/>
                <a:lumMod val="100000"/>
                <a:shade val="100000"/>
              </a:schemeClr>
            </a:gs>
            <a:gs pos="100000">
              <a:schemeClr val="accent2">
                <a:hueOff val="6443612"/>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en-US" sz="2600" kern="1200"/>
            <a:t>Proverbs 16:9 says that “a man’s heart plans his way, but the Lord directs his steps.”</a:t>
          </a:r>
        </a:p>
      </dsp:txBody>
      <dsp:txXfrm rot="-10800000">
        <a:off x="0" y="2459"/>
        <a:ext cx="6666833" cy="1165904"/>
      </dsp:txXfrm>
    </dsp:sp>
    <dsp:sp modelId="{E5D619A3-7FD3-324A-9955-2B1E6841FEC1}">
      <dsp:nvSpPr>
        <dsp:cNvPr id="0" name=""/>
        <dsp:cNvSpPr/>
      </dsp:nvSpPr>
      <dsp:spPr>
        <a:xfrm>
          <a:off x="0" y="1168364"/>
          <a:ext cx="6666833" cy="993178"/>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27584" tIns="40640" rIns="227584" bIns="40640" numCol="1" spcCol="1270" anchor="ctr" anchorCtr="0">
          <a:noAutofit/>
        </a:bodyPr>
        <a:lstStyle/>
        <a:p>
          <a:pPr marL="0" lvl="0" indent="0" algn="ctr" defTabSz="1422400">
            <a:lnSpc>
              <a:spcPct val="90000"/>
            </a:lnSpc>
            <a:spcBef>
              <a:spcPct val="0"/>
            </a:spcBef>
            <a:spcAft>
              <a:spcPct val="35000"/>
            </a:spcAft>
            <a:buNone/>
          </a:pPr>
          <a:r>
            <a:rPr lang="en-US" sz="3200" kern="1200"/>
            <a:t>What does this verse mean to you?</a:t>
          </a:r>
        </a:p>
      </dsp:txBody>
      <dsp:txXfrm>
        <a:off x="0" y="1168364"/>
        <a:ext cx="6666833" cy="9931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7734CD-C89F-4D43-AB14-C0B4ACB481AC}">
      <dsp:nvSpPr>
        <dsp:cNvPr id="0" name=""/>
        <dsp:cNvSpPr/>
      </dsp:nvSpPr>
      <dsp:spPr>
        <a:xfrm>
          <a:off x="679050" y="578169"/>
          <a:ext cx="1887187" cy="188718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28E211C-F063-440F-A102-9211F0CB824A}">
      <dsp:nvSpPr>
        <dsp:cNvPr id="0" name=""/>
        <dsp:cNvSpPr/>
      </dsp:nvSpPr>
      <dsp:spPr>
        <a:xfrm>
          <a:off x="1081237" y="980356"/>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98E693-5E1B-4E5D-BA03-5B4037AB805F}">
      <dsp:nvSpPr>
        <dsp:cNvPr id="0" name=""/>
        <dsp:cNvSpPr/>
      </dsp:nvSpPr>
      <dsp:spPr>
        <a:xfrm>
          <a:off x="75768" y="3053169"/>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a:t>How do the Old Testament and New Testament relate to each other?</a:t>
          </a:r>
        </a:p>
      </dsp:txBody>
      <dsp:txXfrm>
        <a:off x="75768" y="3053169"/>
        <a:ext cx="3093750" cy="720000"/>
      </dsp:txXfrm>
    </dsp:sp>
    <dsp:sp modelId="{72FC514F-337F-49FF-AF95-46D299C05BCE}">
      <dsp:nvSpPr>
        <dsp:cNvPr id="0" name=""/>
        <dsp:cNvSpPr/>
      </dsp:nvSpPr>
      <dsp:spPr>
        <a:xfrm>
          <a:off x="4314206" y="578169"/>
          <a:ext cx="1887187" cy="188718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7DCF004-EA94-4BFD-A3E5-1794DD5BB366}">
      <dsp:nvSpPr>
        <dsp:cNvPr id="0" name=""/>
        <dsp:cNvSpPr/>
      </dsp:nvSpPr>
      <dsp:spPr>
        <a:xfrm>
          <a:off x="4716393" y="980356"/>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463AAA-0901-4362-BB26-F9EAF809A9CD}">
      <dsp:nvSpPr>
        <dsp:cNvPr id="0" name=""/>
        <dsp:cNvSpPr/>
      </dsp:nvSpPr>
      <dsp:spPr>
        <a:xfrm>
          <a:off x="3710925" y="3053169"/>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a:t>Does one hold more importance over the other?</a:t>
          </a:r>
        </a:p>
      </dsp:txBody>
      <dsp:txXfrm>
        <a:off x="3710925" y="3053169"/>
        <a:ext cx="3093750" cy="720000"/>
      </dsp:txXfrm>
    </dsp:sp>
    <dsp:sp modelId="{CBE30F7D-395B-4124-93B9-2A365783B428}">
      <dsp:nvSpPr>
        <dsp:cNvPr id="0" name=""/>
        <dsp:cNvSpPr/>
      </dsp:nvSpPr>
      <dsp:spPr>
        <a:xfrm>
          <a:off x="7949362" y="578169"/>
          <a:ext cx="1887187" cy="188718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930FEB-A249-483E-9D82-F65B7BFCAF02}">
      <dsp:nvSpPr>
        <dsp:cNvPr id="0" name=""/>
        <dsp:cNvSpPr/>
      </dsp:nvSpPr>
      <dsp:spPr>
        <a:xfrm>
          <a:off x="8351550" y="980356"/>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DF8A6F-2E46-4053-BFBB-26D584E4358B}">
      <dsp:nvSpPr>
        <dsp:cNvPr id="0" name=""/>
        <dsp:cNvSpPr/>
      </dsp:nvSpPr>
      <dsp:spPr>
        <a:xfrm>
          <a:off x="7346081" y="3053169"/>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a:t>What did Jesus mean in Matthew 5:17, when he said, “Do not think that I came to destroy the Law or the Prophets. I did not come to destroy but to fulfill”?</a:t>
          </a:r>
        </a:p>
      </dsp:txBody>
      <dsp:txXfrm>
        <a:off x="7346081" y="3053169"/>
        <a:ext cx="309375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308368-E9CD-9241-97E9-6FCA7AA9DAF2}">
      <dsp:nvSpPr>
        <dsp:cNvPr id="0" name=""/>
        <dsp:cNvSpPr/>
      </dsp:nvSpPr>
      <dsp:spPr>
        <a:xfrm>
          <a:off x="0" y="298308"/>
          <a:ext cx="10515600" cy="91830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Have Heaven and Hell already been created?</a:t>
          </a:r>
        </a:p>
      </dsp:txBody>
      <dsp:txXfrm>
        <a:off x="44828" y="343136"/>
        <a:ext cx="10425944" cy="828647"/>
      </dsp:txXfrm>
    </dsp:sp>
    <dsp:sp modelId="{48675D78-D08D-3745-B59D-06F54625ED93}">
      <dsp:nvSpPr>
        <dsp:cNvPr id="0" name=""/>
        <dsp:cNvSpPr/>
      </dsp:nvSpPr>
      <dsp:spPr>
        <a:xfrm>
          <a:off x="0" y="1216612"/>
          <a:ext cx="10515600" cy="380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a:t>Are they the same one’s in which all of humanity will spend eternity in?</a:t>
          </a:r>
        </a:p>
      </dsp:txBody>
      <dsp:txXfrm>
        <a:off x="0" y="1216612"/>
        <a:ext cx="10515600" cy="380880"/>
      </dsp:txXfrm>
    </dsp:sp>
    <dsp:sp modelId="{6E0D4017-9834-664C-B89B-3348BF867CA6}">
      <dsp:nvSpPr>
        <dsp:cNvPr id="0" name=""/>
        <dsp:cNvSpPr/>
      </dsp:nvSpPr>
      <dsp:spPr>
        <a:xfrm>
          <a:off x="0" y="1597492"/>
          <a:ext cx="10515600" cy="91830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In Matthew 5:18, Jesus says “For assuredly, I say to you, till heaven and earth pass away, one jot or one tittle will by no means pass from the law till all is fulfilled.”</a:t>
          </a:r>
        </a:p>
      </dsp:txBody>
      <dsp:txXfrm>
        <a:off x="44828" y="1642320"/>
        <a:ext cx="10425944" cy="828647"/>
      </dsp:txXfrm>
    </dsp:sp>
    <dsp:sp modelId="{1C4F869B-26F1-BE4F-8D96-975BBD1A94C7}">
      <dsp:nvSpPr>
        <dsp:cNvPr id="0" name=""/>
        <dsp:cNvSpPr/>
      </dsp:nvSpPr>
      <dsp:spPr>
        <a:xfrm>
          <a:off x="0" y="2515795"/>
          <a:ext cx="10515600" cy="6189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a:t>What does this verse mean?</a:t>
          </a:r>
        </a:p>
        <a:p>
          <a:pPr marL="171450" lvl="1" indent="-171450" algn="l" defTabSz="800100">
            <a:lnSpc>
              <a:spcPct val="90000"/>
            </a:lnSpc>
            <a:spcBef>
              <a:spcPct val="0"/>
            </a:spcBef>
            <a:spcAft>
              <a:spcPct val="20000"/>
            </a:spcAft>
            <a:buChar char="•"/>
          </a:pPr>
          <a:r>
            <a:rPr lang="en-US" sz="1800" kern="1200"/>
            <a:t>How can heaven pass away?</a:t>
          </a:r>
        </a:p>
      </dsp:txBody>
      <dsp:txXfrm>
        <a:off x="0" y="2515795"/>
        <a:ext cx="10515600" cy="618930"/>
      </dsp:txXfrm>
    </dsp:sp>
    <dsp:sp modelId="{063C230E-BF77-8F43-91D5-63C1A2CD4E10}">
      <dsp:nvSpPr>
        <dsp:cNvPr id="0" name=""/>
        <dsp:cNvSpPr/>
      </dsp:nvSpPr>
      <dsp:spPr>
        <a:xfrm>
          <a:off x="0" y="3134725"/>
          <a:ext cx="10515600" cy="91830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Where do you think people who have passed away, or those who do pass away, before Jesus’ second coming go?</a:t>
          </a:r>
        </a:p>
      </dsp:txBody>
      <dsp:txXfrm>
        <a:off x="44828" y="3179553"/>
        <a:ext cx="10425944" cy="82864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7770F6-67E4-A443-98E4-853784F7D424}">
      <dsp:nvSpPr>
        <dsp:cNvPr id="0" name=""/>
        <dsp:cNvSpPr/>
      </dsp:nvSpPr>
      <dsp:spPr>
        <a:xfrm>
          <a:off x="1333" y="110983"/>
          <a:ext cx="4682211" cy="2973204"/>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D1F2458-660B-CB4E-9AE5-FE9E8FA92396}">
      <dsp:nvSpPr>
        <dsp:cNvPr id="0" name=""/>
        <dsp:cNvSpPr/>
      </dsp:nvSpPr>
      <dsp:spPr>
        <a:xfrm>
          <a:off x="521579" y="605216"/>
          <a:ext cx="4682211" cy="2973204"/>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3360" tIns="213360" rIns="213360" bIns="213360" numCol="1" spcCol="1270" anchor="ctr" anchorCtr="0">
          <a:noAutofit/>
        </a:bodyPr>
        <a:lstStyle/>
        <a:p>
          <a:pPr marL="0" lvl="0" indent="0" algn="ctr" defTabSz="2489200">
            <a:lnSpc>
              <a:spcPct val="90000"/>
            </a:lnSpc>
            <a:spcBef>
              <a:spcPct val="0"/>
            </a:spcBef>
            <a:spcAft>
              <a:spcPct val="35000"/>
            </a:spcAft>
            <a:buNone/>
          </a:pPr>
          <a:r>
            <a:rPr lang="en-US" sz="5600" kern="1200"/>
            <a:t>Bema Seat judgment</a:t>
          </a:r>
        </a:p>
      </dsp:txBody>
      <dsp:txXfrm>
        <a:off x="608661" y="692298"/>
        <a:ext cx="4508047" cy="2799040"/>
      </dsp:txXfrm>
    </dsp:sp>
    <dsp:sp modelId="{D8FF7D8A-B445-9741-86BF-DA67425A3697}">
      <dsp:nvSpPr>
        <dsp:cNvPr id="0" name=""/>
        <dsp:cNvSpPr/>
      </dsp:nvSpPr>
      <dsp:spPr>
        <a:xfrm>
          <a:off x="5724037" y="110983"/>
          <a:ext cx="4682211" cy="2973204"/>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BD69CC2-E55D-7940-B1AB-70827A2E6C05}">
      <dsp:nvSpPr>
        <dsp:cNvPr id="0" name=""/>
        <dsp:cNvSpPr/>
      </dsp:nvSpPr>
      <dsp:spPr>
        <a:xfrm>
          <a:off x="6244283" y="605216"/>
          <a:ext cx="4682211" cy="2973204"/>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3360" tIns="213360" rIns="213360" bIns="213360" numCol="1" spcCol="1270" anchor="ctr" anchorCtr="0">
          <a:noAutofit/>
        </a:bodyPr>
        <a:lstStyle/>
        <a:p>
          <a:pPr marL="0" lvl="0" indent="0" algn="ctr" defTabSz="2489200">
            <a:lnSpc>
              <a:spcPct val="90000"/>
            </a:lnSpc>
            <a:spcBef>
              <a:spcPct val="0"/>
            </a:spcBef>
            <a:spcAft>
              <a:spcPct val="35000"/>
            </a:spcAft>
            <a:buNone/>
          </a:pPr>
          <a:r>
            <a:rPr lang="en-US" sz="5600" kern="1200"/>
            <a:t>Great White Throne judgment</a:t>
          </a:r>
        </a:p>
      </dsp:txBody>
      <dsp:txXfrm>
        <a:off x="6331365" y="692298"/>
        <a:ext cx="4508047" cy="279904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E5EF5-3EA2-4E7D-B0C0-B83E958816BB}">
      <dsp:nvSpPr>
        <dsp:cNvPr id="0" name=""/>
        <dsp:cNvSpPr/>
      </dsp:nvSpPr>
      <dsp:spPr>
        <a:xfrm>
          <a:off x="393" y="728707"/>
          <a:ext cx="1098562" cy="10985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9E8DFE-2A55-4A58-BD4D-DD37900C501A}">
      <dsp:nvSpPr>
        <dsp:cNvPr id="0" name=""/>
        <dsp:cNvSpPr/>
      </dsp:nvSpPr>
      <dsp:spPr>
        <a:xfrm>
          <a:off x="393" y="1951708"/>
          <a:ext cx="3138750" cy="10884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a:t>What’s your favorite, or most impactful, verse?</a:t>
          </a:r>
        </a:p>
      </dsp:txBody>
      <dsp:txXfrm>
        <a:off x="393" y="1951708"/>
        <a:ext cx="3138750" cy="1088437"/>
      </dsp:txXfrm>
    </dsp:sp>
    <dsp:sp modelId="{E8718381-C148-4147-9F5C-E4CE5B7F8D11}">
      <dsp:nvSpPr>
        <dsp:cNvPr id="0" name=""/>
        <dsp:cNvSpPr/>
      </dsp:nvSpPr>
      <dsp:spPr>
        <a:xfrm>
          <a:off x="393" y="3098024"/>
          <a:ext cx="3138750" cy="524606"/>
        </a:xfrm>
        <a:prstGeom prst="rect">
          <a:avLst/>
        </a:prstGeom>
        <a:noFill/>
        <a:ln>
          <a:noFill/>
        </a:ln>
        <a:effectLst/>
      </dsp:spPr>
      <dsp:style>
        <a:lnRef idx="0">
          <a:scrgbClr r="0" g="0" b="0"/>
        </a:lnRef>
        <a:fillRef idx="0">
          <a:scrgbClr r="0" g="0" b="0"/>
        </a:fillRef>
        <a:effectRef idx="0">
          <a:scrgbClr r="0" g="0" b="0"/>
        </a:effectRef>
        <a:fontRef idx="minor"/>
      </dsp:style>
    </dsp:sp>
    <dsp:sp modelId="{77D1637A-5C6F-4319-8736-A4CC393C55ED}">
      <dsp:nvSpPr>
        <dsp:cNvPr id="0" name=""/>
        <dsp:cNvSpPr/>
      </dsp:nvSpPr>
      <dsp:spPr>
        <a:xfrm>
          <a:off x="3688425" y="728707"/>
          <a:ext cx="1098562" cy="109856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05A5D6-C701-4AC9-A340-78A8F3DB2595}">
      <dsp:nvSpPr>
        <dsp:cNvPr id="0" name=""/>
        <dsp:cNvSpPr/>
      </dsp:nvSpPr>
      <dsp:spPr>
        <a:xfrm>
          <a:off x="3688425" y="1951708"/>
          <a:ext cx="3138750" cy="10884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a:t>Share your testimony. How did you become a believer? What’s your story?</a:t>
          </a:r>
        </a:p>
      </dsp:txBody>
      <dsp:txXfrm>
        <a:off x="3688425" y="1951708"/>
        <a:ext cx="3138750" cy="1088437"/>
      </dsp:txXfrm>
    </dsp:sp>
    <dsp:sp modelId="{C279DEDD-1F7A-4CC4-A5C5-4A9CFBEAD5F7}">
      <dsp:nvSpPr>
        <dsp:cNvPr id="0" name=""/>
        <dsp:cNvSpPr/>
      </dsp:nvSpPr>
      <dsp:spPr>
        <a:xfrm>
          <a:off x="3688425" y="3098024"/>
          <a:ext cx="3138750" cy="5246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US" sz="1100" kern="1200"/>
            <a:t>Do you ever feel that there are still areas in your life where you have room to grow? If so, what areas and what’s holding you back?</a:t>
          </a:r>
        </a:p>
      </dsp:txBody>
      <dsp:txXfrm>
        <a:off x="3688425" y="3098024"/>
        <a:ext cx="3138750" cy="524606"/>
      </dsp:txXfrm>
    </dsp:sp>
    <dsp:sp modelId="{D07ECFB0-F874-4DAE-BD94-5AFB231FF317}">
      <dsp:nvSpPr>
        <dsp:cNvPr id="0" name=""/>
        <dsp:cNvSpPr/>
      </dsp:nvSpPr>
      <dsp:spPr>
        <a:xfrm>
          <a:off x="7376456" y="728707"/>
          <a:ext cx="1098562" cy="109856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0CC6C0-F50D-4C1B-B0C6-02B5FD9866B2}">
      <dsp:nvSpPr>
        <dsp:cNvPr id="0" name=""/>
        <dsp:cNvSpPr/>
      </dsp:nvSpPr>
      <dsp:spPr>
        <a:xfrm>
          <a:off x="7376456" y="1951708"/>
          <a:ext cx="3138750" cy="10884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a:t>Has there ever been a time where you’ve experienced God in a way that there could be no other explanation, other than it was His work at play? What was it?</a:t>
          </a:r>
        </a:p>
      </dsp:txBody>
      <dsp:txXfrm>
        <a:off x="7376456" y="1951708"/>
        <a:ext cx="3138750" cy="1088437"/>
      </dsp:txXfrm>
    </dsp:sp>
    <dsp:sp modelId="{9E6C76C8-3D91-4FFE-B579-5CA655AC8A96}">
      <dsp:nvSpPr>
        <dsp:cNvPr id="0" name=""/>
        <dsp:cNvSpPr/>
      </dsp:nvSpPr>
      <dsp:spPr>
        <a:xfrm>
          <a:off x="7376456" y="3098024"/>
          <a:ext cx="3138750" cy="5246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US" sz="1100" kern="1200"/>
            <a:t>Now has there ever been a time where a prayer you asked was answered, but you still question if it was actually His works?</a:t>
          </a:r>
        </a:p>
      </dsp:txBody>
      <dsp:txXfrm>
        <a:off x="7376456" y="3098024"/>
        <a:ext cx="3138750" cy="524606"/>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315E9-7AB9-2489-94BB-069CDCA62ED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91E7AC4-92FE-B822-591E-1E00DAE013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9CA078-907D-B9D4-9D87-CD5A1BB96430}"/>
              </a:ext>
            </a:extLst>
          </p:cNvPr>
          <p:cNvSpPr>
            <a:spLocks noGrp="1"/>
          </p:cNvSpPr>
          <p:nvPr>
            <p:ph type="dt" sz="half" idx="10"/>
          </p:nvPr>
        </p:nvSpPr>
        <p:spPr/>
        <p:txBody>
          <a:bodyPr/>
          <a:lstStyle/>
          <a:p>
            <a:fld id="{F59DFCA3-0A59-0949-B21D-DEABCADCC115}" type="datetimeFigureOut">
              <a:rPr lang="en-US" smtClean="0"/>
              <a:t>11/5/25</a:t>
            </a:fld>
            <a:endParaRPr lang="en-US"/>
          </a:p>
        </p:txBody>
      </p:sp>
      <p:sp>
        <p:nvSpPr>
          <p:cNvPr id="5" name="Footer Placeholder 4">
            <a:extLst>
              <a:ext uri="{FF2B5EF4-FFF2-40B4-BE49-F238E27FC236}">
                <a16:creationId xmlns:a16="http://schemas.microsoft.com/office/drawing/2014/main" id="{E4C62ED2-76F7-00E0-369E-4545ABD193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3881BD-E606-12A3-11C2-63E8C177F6BE}"/>
              </a:ext>
            </a:extLst>
          </p:cNvPr>
          <p:cNvSpPr>
            <a:spLocks noGrp="1"/>
          </p:cNvSpPr>
          <p:nvPr>
            <p:ph type="sldNum" sz="quarter" idx="12"/>
          </p:nvPr>
        </p:nvSpPr>
        <p:spPr/>
        <p:txBody>
          <a:bodyPr/>
          <a:lstStyle/>
          <a:p>
            <a:fld id="{B6149AA2-C706-3D4A-9672-3B30FB6B2FB1}" type="slidenum">
              <a:rPr lang="en-US" smtClean="0"/>
              <a:t>‹#›</a:t>
            </a:fld>
            <a:endParaRPr lang="en-US"/>
          </a:p>
        </p:txBody>
      </p:sp>
    </p:spTree>
    <p:extLst>
      <p:ext uri="{BB962C8B-B14F-4D97-AF65-F5344CB8AC3E}">
        <p14:creationId xmlns:p14="http://schemas.microsoft.com/office/powerpoint/2010/main" val="1602041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C212F-772B-78C8-A687-79CCFC3817D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D61924B-FAB9-D928-750A-6247538C78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2177CA-91C2-18D1-E9DB-F904CAB551D5}"/>
              </a:ext>
            </a:extLst>
          </p:cNvPr>
          <p:cNvSpPr>
            <a:spLocks noGrp="1"/>
          </p:cNvSpPr>
          <p:nvPr>
            <p:ph type="dt" sz="half" idx="10"/>
          </p:nvPr>
        </p:nvSpPr>
        <p:spPr/>
        <p:txBody>
          <a:bodyPr/>
          <a:lstStyle/>
          <a:p>
            <a:fld id="{F59DFCA3-0A59-0949-B21D-DEABCADCC115}" type="datetimeFigureOut">
              <a:rPr lang="en-US" smtClean="0"/>
              <a:t>11/5/25</a:t>
            </a:fld>
            <a:endParaRPr lang="en-US"/>
          </a:p>
        </p:txBody>
      </p:sp>
      <p:sp>
        <p:nvSpPr>
          <p:cNvPr id="5" name="Footer Placeholder 4">
            <a:extLst>
              <a:ext uri="{FF2B5EF4-FFF2-40B4-BE49-F238E27FC236}">
                <a16:creationId xmlns:a16="http://schemas.microsoft.com/office/drawing/2014/main" id="{137F4E94-1A2D-3038-4B07-C4925178C9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36BF07-94A5-4800-5204-A7815D772A30}"/>
              </a:ext>
            </a:extLst>
          </p:cNvPr>
          <p:cNvSpPr>
            <a:spLocks noGrp="1"/>
          </p:cNvSpPr>
          <p:nvPr>
            <p:ph type="sldNum" sz="quarter" idx="12"/>
          </p:nvPr>
        </p:nvSpPr>
        <p:spPr/>
        <p:txBody>
          <a:bodyPr/>
          <a:lstStyle/>
          <a:p>
            <a:fld id="{B6149AA2-C706-3D4A-9672-3B30FB6B2FB1}" type="slidenum">
              <a:rPr lang="en-US" smtClean="0"/>
              <a:t>‹#›</a:t>
            </a:fld>
            <a:endParaRPr lang="en-US"/>
          </a:p>
        </p:txBody>
      </p:sp>
    </p:spTree>
    <p:extLst>
      <p:ext uri="{BB962C8B-B14F-4D97-AF65-F5344CB8AC3E}">
        <p14:creationId xmlns:p14="http://schemas.microsoft.com/office/powerpoint/2010/main" val="342674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22B1E1-AE78-9736-EE7D-0A153035393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AAD7DA-9915-A90F-B48A-88D4ADCE45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14DF86-23EA-F158-D9AA-AC8084C203AE}"/>
              </a:ext>
            </a:extLst>
          </p:cNvPr>
          <p:cNvSpPr>
            <a:spLocks noGrp="1"/>
          </p:cNvSpPr>
          <p:nvPr>
            <p:ph type="dt" sz="half" idx="10"/>
          </p:nvPr>
        </p:nvSpPr>
        <p:spPr/>
        <p:txBody>
          <a:bodyPr/>
          <a:lstStyle/>
          <a:p>
            <a:fld id="{F59DFCA3-0A59-0949-B21D-DEABCADCC115}" type="datetimeFigureOut">
              <a:rPr lang="en-US" smtClean="0"/>
              <a:t>11/5/25</a:t>
            </a:fld>
            <a:endParaRPr lang="en-US"/>
          </a:p>
        </p:txBody>
      </p:sp>
      <p:sp>
        <p:nvSpPr>
          <p:cNvPr id="5" name="Footer Placeholder 4">
            <a:extLst>
              <a:ext uri="{FF2B5EF4-FFF2-40B4-BE49-F238E27FC236}">
                <a16:creationId xmlns:a16="http://schemas.microsoft.com/office/drawing/2014/main" id="{55AF2BC8-146D-CB3C-39D8-E44A676445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5E36D9-26E9-D06C-5957-C09B27764747}"/>
              </a:ext>
            </a:extLst>
          </p:cNvPr>
          <p:cNvSpPr>
            <a:spLocks noGrp="1"/>
          </p:cNvSpPr>
          <p:nvPr>
            <p:ph type="sldNum" sz="quarter" idx="12"/>
          </p:nvPr>
        </p:nvSpPr>
        <p:spPr/>
        <p:txBody>
          <a:bodyPr/>
          <a:lstStyle/>
          <a:p>
            <a:fld id="{B6149AA2-C706-3D4A-9672-3B30FB6B2FB1}" type="slidenum">
              <a:rPr lang="en-US" smtClean="0"/>
              <a:t>‹#›</a:t>
            </a:fld>
            <a:endParaRPr lang="en-US"/>
          </a:p>
        </p:txBody>
      </p:sp>
    </p:spTree>
    <p:extLst>
      <p:ext uri="{BB962C8B-B14F-4D97-AF65-F5344CB8AC3E}">
        <p14:creationId xmlns:p14="http://schemas.microsoft.com/office/powerpoint/2010/main" val="896426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39956-63D1-1A4B-861C-7977B11D64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AA2E81-B2A2-AD31-0611-C1EED6765E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95C155-4898-53A1-0748-17B41FB3A359}"/>
              </a:ext>
            </a:extLst>
          </p:cNvPr>
          <p:cNvSpPr>
            <a:spLocks noGrp="1"/>
          </p:cNvSpPr>
          <p:nvPr>
            <p:ph type="dt" sz="half" idx="10"/>
          </p:nvPr>
        </p:nvSpPr>
        <p:spPr/>
        <p:txBody>
          <a:bodyPr/>
          <a:lstStyle/>
          <a:p>
            <a:fld id="{F59DFCA3-0A59-0949-B21D-DEABCADCC115}" type="datetimeFigureOut">
              <a:rPr lang="en-US" smtClean="0"/>
              <a:t>11/5/25</a:t>
            </a:fld>
            <a:endParaRPr lang="en-US"/>
          </a:p>
        </p:txBody>
      </p:sp>
      <p:sp>
        <p:nvSpPr>
          <p:cNvPr id="5" name="Footer Placeholder 4">
            <a:extLst>
              <a:ext uri="{FF2B5EF4-FFF2-40B4-BE49-F238E27FC236}">
                <a16:creationId xmlns:a16="http://schemas.microsoft.com/office/drawing/2014/main" id="{F89892AE-9C02-D8F2-90BB-9A4827F1BC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BFED5A-4F73-FA65-6BE3-8606DF13E511}"/>
              </a:ext>
            </a:extLst>
          </p:cNvPr>
          <p:cNvSpPr>
            <a:spLocks noGrp="1"/>
          </p:cNvSpPr>
          <p:nvPr>
            <p:ph type="sldNum" sz="quarter" idx="12"/>
          </p:nvPr>
        </p:nvSpPr>
        <p:spPr/>
        <p:txBody>
          <a:bodyPr/>
          <a:lstStyle/>
          <a:p>
            <a:fld id="{B6149AA2-C706-3D4A-9672-3B30FB6B2FB1}" type="slidenum">
              <a:rPr lang="en-US" smtClean="0"/>
              <a:t>‹#›</a:t>
            </a:fld>
            <a:endParaRPr lang="en-US"/>
          </a:p>
        </p:txBody>
      </p:sp>
    </p:spTree>
    <p:extLst>
      <p:ext uri="{BB962C8B-B14F-4D97-AF65-F5344CB8AC3E}">
        <p14:creationId xmlns:p14="http://schemas.microsoft.com/office/powerpoint/2010/main" val="3966820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063D-D1E1-4BB1-A1C1-FC582452F3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5BAECCA-07A1-218B-84A0-4C4C82CA9EA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BA1D37-511A-9E0F-7CA8-13B0FEEA87A9}"/>
              </a:ext>
            </a:extLst>
          </p:cNvPr>
          <p:cNvSpPr>
            <a:spLocks noGrp="1"/>
          </p:cNvSpPr>
          <p:nvPr>
            <p:ph type="dt" sz="half" idx="10"/>
          </p:nvPr>
        </p:nvSpPr>
        <p:spPr/>
        <p:txBody>
          <a:bodyPr/>
          <a:lstStyle/>
          <a:p>
            <a:fld id="{F59DFCA3-0A59-0949-B21D-DEABCADCC115}" type="datetimeFigureOut">
              <a:rPr lang="en-US" smtClean="0"/>
              <a:t>11/5/25</a:t>
            </a:fld>
            <a:endParaRPr lang="en-US"/>
          </a:p>
        </p:txBody>
      </p:sp>
      <p:sp>
        <p:nvSpPr>
          <p:cNvPr id="5" name="Footer Placeholder 4">
            <a:extLst>
              <a:ext uri="{FF2B5EF4-FFF2-40B4-BE49-F238E27FC236}">
                <a16:creationId xmlns:a16="http://schemas.microsoft.com/office/drawing/2014/main" id="{A21E484F-F50F-B607-89A6-3B01483388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A49EC2-58B3-0E59-12A0-EC78027D8CC5}"/>
              </a:ext>
            </a:extLst>
          </p:cNvPr>
          <p:cNvSpPr>
            <a:spLocks noGrp="1"/>
          </p:cNvSpPr>
          <p:nvPr>
            <p:ph type="sldNum" sz="quarter" idx="12"/>
          </p:nvPr>
        </p:nvSpPr>
        <p:spPr/>
        <p:txBody>
          <a:bodyPr/>
          <a:lstStyle/>
          <a:p>
            <a:fld id="{B6149AA2-C706-3D4A-9672-3B30FB6B2FB1}" type="slidenum">
              <a:rPr lang="en-US" smtClean="0"/>
              <a:t>‹#›</a:t>
            </a:fld>
            <a:endParaRPr lang="en-US"/>
          </a:p>
        </p:txBody>
      </p:sp>
    </p:spTree>
    <p:extLst>
      <p:ext uri="{BB962C8B-B14F-4D97-AF65-F5344CB8AC3E}">
        <p14:creationId xmlns:p14="http://schemas.microsoft.com/office/powerpoint/2010/main" val="2701291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05C7B-5A3E-542E-FC9F-9BBD5D3714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65865B-E485-99DD-A2CE-1C2B2A6F67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08EBC25-63E1-4565-EABA-B1176B4457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7FDA05-16E2-FD55-B726-39E90434CC3C}"/>
              </a:ext>
            </a:extLst>
          </p:cNvPr>
          <p:cNvSpPr>
            <a:spLocks noGrp="1"/>
          </p:cNvSpPr>
          <p:nvPr>
            <p:ph type="dt" sz="half" idx="10"/>
          </p:nvPr>
        </p:nvSpPr>
        <p:spPr/>
        <p:txBody>
          <a:bodyPr/>
          <a:lstStyle/>
          <a:p>
            <a:fld id="{F59DFCA3-0A59-0949-B21D-DEABCADCC115}" type="datetimeFigureOut">
              <a:rPr lang="en-US" smtClean="0"/>
              <a:t>11/5/25</a:t>
            </a:fld>
            <a:endParaRPr lang="en-US"/>
          </a:p>
        </p:txBody>
      </p:sp>
      <p:sp>
        <p:nvSpPr>
          <p:cNvPr id="6" name="Footer Placeholder 5">
            <a:extLst>
              <a:ext uri="{FF2B5EF4-FFF2-40B4-BE49-F238E27FC236}">
                <a16:creationId xmlns:a16="http://schemas.microsoft.com/office/drawing/2014/main" id="{22DA5560-1DD4-7E28-11D2-75F0F9F83B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0A089F-B924-0DF7-EEDA-EFAD6C1C3281}"/>
              </a:ext>
            </a:extLst>
          </p:cNvPr>
          <p:cNvSpPr>
            <a:spLocks noGrp="1"/>
          </p:cNvSpPr>
          <p:nvPr>
            <p:ph type="sldNum" sz="quarter" idx="12"/>
          </p:nvPr>
        </p:nvSpPr>
        <p:spPr/>
        <p:txBody>
          <a:bodyPr/>
          <a:lstStyle/>
          <a:p>
            <a:fld id="{B6149AA2-C706-3D4A-9672-3B30FB6B2FB1}" type="slidenum">
              <a:rPr lang="en-US" smtClean="0"/>
              <a:t>‹#›</a:t>
            </a:fld>
            <a:endParaRPr lang="en-US"/>
          </a:p>
        </p:txBody>
      </p:sp>
    </p:spTree>
    <p:extLst>
      <p:ext uri="{BB962C8B-B14F-4D97-AF65-F5344CB8AC3E}">
        <p14:creationId xmlns:p14="http://schemas.microsoft.com/office/powerpoint/2010/main" val="4081559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87913-4D57-E2B0-F159-E3B71A76A8A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0FD6F8B-78FC-C6C8-5A96-D6BA058800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B517AC-4507-EBFA-9DC6-7D5D1644366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E5EBA84-A40A-2557-9A29-75BF53C858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0B0F14-6E42-BD93-3BFD-BD7F8748CE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9720BF-0947-E80A-9547-A3C26AB5146E}"/>
              </a:ext>
            </a:extLst>
          </p:cNvPr>
          <p:cNvSpPr>
            <a:spLocks noGrp="1"/>
          </p:cNvSpPr>
          <p:nvPr>
            <p:ph type="dt" sz="half" idx="10"/>
          </p:nvPr>
        </p:nvSpPr>
        <p:spPr/>
        <p:txBody>
          <a:bodyPr/>
          <a:lstStyle/>
          <a:p>
            <a:fld id="{F59DFCA3-0A59-0949-B21D-DEABCADCC115}" type="datetimeFigureOut">
              <a:rPr lang="en-US" smtClean="0"/>
              <a:t>11/5/25</a:t>
            </a:fld>
            <a:endParaRPr lang="en-US"/>
          </a:p>
        </p:txBody>
      </p:sp>
      <p:sp>
        <p:nvSpPr>
          <p:cNvPr id="8" name="Footer Placeholder 7">
            <a:extLst>
              <a:ext uri="{FF2B5EF4-FFF2-40B4-BE49-F238E27FC236}">
                <a16:creationId xmlns:a16="http://schemas.microsoft.com/office/drawing/2014/main" id="{DBBAA066-806B-2B94-3CD9-B36BE5AA219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B57EE31-8A37-6D9D-D0E1-FBCF9FF6EE71}"/>
              </a:ext>
            </a:extLst>
          </p:cNvPr>
          <p:cNvSpPr>
            <a:spLocks noGrp="1"/>
          </p:cNvSpPr>
          <p:nvPr>
            <p:ph type="sldNum" sz="quarter" idx="12"/>
          </p:nvPr>
        </p:nvSpPr>
        <p:spPr/>
        <p:txBody>
          <a:bodyPr/>
          <a:lstStyle/>
          <a:p>
            <a:fld id="{B6149AA2-C706-3D4A-9672-3B30FB6B2FB1}" type="slidenum">
              <a:rPr lang="en-US" smtClean="0"/>
              <a:t>‹#›</a:t>
            </a:fld>
            <a:endParaRPr lang="en-US"/>
          </a:p>
        </p:txBody>
      </p:sp>
    </p:spTree>
    <p:extLst>
      <p:ext uri="{BB962C8B-B14F-4D97-AF65-F5344CB8AC3E}">
        <p14:creationId xmlns:p14="http://schemas.microsoft.com/office/powerpoint/2010/main" val="1570577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B2C69-0D16-3F83-DD55-E0121EB4FD1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53FD90-FA0A-F8B9-6D9B-C92155F08417}"/>
              </a:ext>
            </a:extLst>
          </p:cNvPr>
          <p:cNvSpPr>
            <a:spLocks noGrp="1"/>
          </p:cNvSpPr>
          <p:nvPr>
            <p:ph type="dt" sz="half" idx="10"/>
          </p:nvPr>
        </p:nvSpPr>
        <p:spPr/>
        <p:txBody>
          <a:bodyPr/>
          <a:lstStyle/>
          <a:p>
            <a:fld id="{F59DFCA3-0A59-0949-B21D-DEABCADCC115}" type="datetimeFigureOut">
              <a:rPr lang="en-US" smtClean="0"/>
              <a:t>11/5/25</a:t>
            </a:fld>
            <a:endParaRPr lang="en-US"/>
          </a:p>
        </p:txBody>
      </p:sp>
      <p:sp>
        <p:nvSpPr>
          <p:cNvPr id="4" name="Footer Placeholder 3">
            <a:extLst>
              <a:ext uri="{FF2B5EF4-FFF2-40B4-BE49-F238E27FC236}">
                <a16:creationId xmlns:a16="http://schemas.microsoft.com/office/drawing/2014/main" id="{946E7763-F1FD-D79F-232C-67379D3564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55F62E0-8C05-BDE2-4E3D-A757F5D6DE60}"/>
              </a:ext>
            </a:extLst>
          </p:cNvPr>
          <p:cNvSpPr>
            <a:spLocks noGrp="1"/>
          </p:cNvSpPr>
          <p:nvPr>
            <p:ph type="sldNum" sz="quarter" idx="12"/>
          </p:nvPr>
        </p:nvSpPr>
        <p:spPr/>
        <p:txBody>
          <a:bodyPr/>
          <a:lstStyle/>
          <a:p>
            <a:fld id="{B6149AA2-C706-3D4A-9672-3B30FB6B2FB1}" type="slidenum">
              <a:rPr lang="en-US" smtClean="0"/>
              <a:t>‹#›</a:t>
            </a:fld>
            <a:endParaRPr lang="en-US"/>
          </a:p>
        </p:txBody>
      </p:sp>
    </p:spTree>
    <p:extLst>
      <p:ext uri="{BB962C8B-B14F-4D97-AF65-F5344CB8AC3E}">
        <p14:creationId xmlns:p14="http://schemas.microsoft.com/office/powerpoint/2010/main" val="1636064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417289-7613-0E82-E4CB-4054170FBD88}"/>
              </a:ext>
            </a:extLst>
          </p:cNvPr>
          <p:cNvSpPr>
            <a:spLocks noGrp="1"/>
          </p:cNvSpPr>
          <p:nvPr>
            <p:ph type="dt" sz="half" idx="10"/>
          </p:nvPr>
        </p:nvSpPr>
        <p:spPr/>
        <p:txBody>
          <a:bodyPr/>
          <a:lstStyle/>
          <a:p>
            <a:fld id="{F59DFCA3-0A59-0949-B21D-DEABCADCC115}" type="datetimeFigureOut">
              <a:rPr lang="en-US" smtClean="0"/>
              <a:t>11/5/25</a:t>
            </a:fld>
            <a:endParaRPr lang="en-US"/>
          </a:p>
        </p:txBody>
      </p:sp>
      <p:sp>
        <p:nvSpPr>
          <p:cNvPr id="3" name="Footer Placeholder 2">
            <a:extLst>
              <a:ext uri="{FF2B5EF4-FFF2-40B4-BE49-F238E27FC236}">
                <a16:creationId xmlns:a16="http://schemas.microsoft.com/office/drawing/2014/main" id="{34F8D330-F7B8-054E-D823-755F0D084D6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4742EC-1BE1-5003-3D21-4B1A9C1D43C6}"/>
              </a:ext>
            </a:extLst>
          </p:cNvPr>
          <p:cNvSpPr>
            <a:spLocks noGrp="1"/>
          </p:cNvSpPr>
          <p:nvPr>
            <p:ph type="sldNum" sz="quarter" idx="12"/>
          </p:nvPr>
        </p:nvSpPr>
        <p:spPr/>
        <p:txBody>
          <a:bodyPr/>
          <a:lstStyle/>
          <a:p>
            <a:fld id="{B6149AA2-C706-3D4A-9672-3B30FB6B2FB1}" type="slidenum">
              <a:rPr lang="en-US" smtClean="0"/>
              <a:t>‹#›</a:t>
            </a:fld>
            <a:endParaRPr lang="en-US"/>
          </a:p>
        </p:txBody>
      </p:sp>
    </p:spTree>
    <p:extLst>
      <p:ext uri="{BB962C8B-B14F-4D97-AF65-F5344CB8AC3E}">
        <p14:creationId xmlns:p14="http://schemas.microsoft.com/office/powerpoint/2010/main" val="201321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09B30-31B6-24C3-193C-224E475C85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E372E28-5849-14C4-5C61-D817833918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9AC728-D1D8-F5F0-879E-4D5BB48229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8210C5-1C4C-0CF6-55F3-EC6D5A96DC97}"/>
              </a:ext>
            </a:extLst>
          </p:cNvPr>
          <p:cNvSpPr>
            <a:spLocks noGrp="1"/>
          </p:cNvSpPr>
          <p:nvPr>
            <p:ph type="dt" sz="half" idx="10"/>
          </p:nvPr>
        </p:nvSpPr>
        <p:spPr/>
        <p:txBody>
          <a:bodyPr/>
          <a:lstStyle/>
          <a:p>
            <a:fld id="{F59DFCA3-0A59-0949-B21D-DEABCADCC115}" type="datetimeFigureOut">
              <a:rPr lang="en-US" smtClean="0"/>
              <a:t>11/5/25</a:t>
            </a:fld>
            <a:endParaRPr lang="en-US"/>
          </a:p>
        </p:txBody>
      </p:sp>
      <p:sp>
        <p:nvSpPr>
          <p:cNvPr id="6" name="Footer Placeholder 5">
            <a:extLst>
              <a:ext uri="{FF2B5EF4-FFF2-40B4-BE49-F238E27FC236}">
                <a16:creationId xmlns:a16="http://schemas.microsoft.com/office/drawing/2014/main" id="{3FF16451-0F89-5995-2DCB-6A98C57BBD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F988F6-EA7E-18CB-8648-4D69E9EB814A}"/>
              </a:ext>
            </a:extLst>
          </p:cNvPr>
          <p:cNvSpPr>
            <a:spLocks noGrp="1"/>
          </p:cNvSpPr>
          <p:nvPr>
            <p:ph type="sldNum" sz="quarter" idx="12"/>
          </p:nvPr>
        </p:nvSpPr>
        <p:spPr/>
        <p:txBody>
          <a:bodyPr/>
          <a:lstStyle/>
          <a:p>
            <a:fld id="{B6149AA2-C706-3D4A-9672-3B30FB6B2FB1}" type="slidenum">
              <a:rPr lang="en-US" smtClean="0"/>
              <a:t>‹#›</a:t>
            </a:fld>
            <a:endParaRPr lang="en-US"/>
          </a:p>
        </p:txBody>
      </p:sp>
    </p:spTree>
    <p:extLst>
      <p:ext uri="{BB962C8B-B14F-4D97-AF65-F5344CB8AC3E}">
        <p14:creationId xmlns:p14="http://schemas.microsoft.com/office/powerpoint/2010/main" val="3828117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52EA2-CB4A-4FCA-ACD5-7121E3FE17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24A9D9-5C12-BC80-ED50-2956554F24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EE1A488-6370-2F66-9594-EE2D67DBDC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6AD010-2B85-2CC7-19A5-A72ECBEEA7A1}"/>
              </a:ext>
            </a:extLst>
          </p:cNvPr>
          <p:cNvSpPr>
            <a:spLocks noGrp="1"/>
          </p:cNvSpPr>
          <p:nvPr>
            <p:ph type="dt" sz="half" idx="10"/>
          </p:nvPr>
        </p:nvSpPr>
        <p:spPr/>
        <p:txBody>
          <a:bodyPr/>
          <a:lstStyle/>
          <a:p>
            <a:fld id="{F59DFCA3-0A59-0949-B21D-DEABCADCC115}" type="datetimeFigureOut">
              <a:rPr lang="en-US" smtClean="0"/>
              <a:t>11/5/25</a:t>
            </a:fld>
            <a:endParaRPr lang="en-US"/>
          </a:p>
        </p:txBody>
      </p:sp>
      <p:sp>
        <p:nvSpPr>
          <p:cNvPr id="6" name="Footer Placeholder 5">
            <a:extLst>
              <a:ext uri="{FF2B5EF4-FFF2-40B4-BE49-F238E27FC236}">
                <a16:creationId xmlns:a16="http://schemas.microsoft.com/office/drawing/2014/main" id="{EF371B82-3469-22BC-65D8-F6A7F39FF0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0DAC0F-2BAD-311C-FE2E-40EAFB10BFE3}"/>
              </a:ext>
            </a:extLst>
          </p:cNvPr>
          <p:cNvSpPr>
            <a:spLocks noGrp="1"/>
          </p:cNvSpPr>
          <p:nvPr>
            <p:ph type="sldNum" sz="quarter" idx="12"/>
          </p:nvPr>
        </p:nvSpPr>
        <p:spPr/>
        <p:txBody>
          <a:bodyPr/>
          <a:lstStyle/>
          <a:p>
            <a:fld id="{B6149AA2-C706-3D4A-9672-3B30FB6B2FB1}" type="slidenum">
              <a:rPr lang="en-US" smtClean="0"/>
              <a:t>‹#›</a:t>
            </a:fld>
            <a:endParaRPr lang="en-US"/>
          </a:p>
        </p:txBody>
      </p:sp>
    </p:spTree>
    <p:extLst>
      <p:ext uri="{BB962C8B-B14F-4D97-AF65-F5344CB8AC3E}">
        <p14:creationId xmlns:p14="http://schemas.microsoft.com/office/powerpoint/2010/main" val="2065073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2BBF95-7BC1-1115-D4C2-0AC5C1978C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450290C-0D99-A328-ADCE-67B4A8AED8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2021CB-EFA4-5D70-E7E9-DD334C4B26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59DFCA3-0A59-0949-B21D-DEABCADCC115}" type="datetimeFigureOut">
              <a:rPr lang="en-US" smtClean="0"/>
              <a:t>11/5/25</a:t>
            </a:fld>
            <a:endParaRPr lang="en-US"/>
          </a:p>
        </p:txBody>
      </p:sp>
      <p:sp>
        <p:nvSpPr>
          <p:cNvPr id="5" name="Footer Placeholder 4">
            <a:extLst>
              <a:ext uri="{FF2B5EF4-FFF2-40B4-BE49-F238E27FC236}">
                <a16:creationId xmlns:a16="http://schemas.microsoft.com/office/drawing/2014/main" id="{CB717B40-EF54-9221-5B0D-856F828378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FA097B0-DA1D-1F1B-4CF4-9B4EBFCB6C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6149AA2-C706-3D4A-9672-3B30FB6B2FB1}" type="slidenum">
              <a:rPr lang="en-US" smtClean="0"/>
              <a:t>‹#›</a:t>
            </a:fld>
            <a:endParaRPr lang="en-US"/>
          </a:p>
        </p:txBody>
      </p:sp>
    </p:spTree>
    <p:extLst>
      <p:ext uri="{BB962C8B-B14F-4D97-AF65-F5344CB8AC3E}">
        <p14:creationId xmlns:p14="http://schemas.microsoft.com/office/powerpoint/2010/main" val="146596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8468A264-ACD7-6C3D-3416-83B8675B0466}"/>
              </a:ext>
            </a:extLst>
          </p:cNvPr>
          <p:cNvSpPr>
            <a:spLocks noGrp="1"/>
          </p:cNvSpPr>
          <p:nvPr>
            <p:ph type="ctrTitle"/>
          </p:nvPr>
        </p:nvSpPr>
        <p:spPr>
          <a:xfrm>
            <a:off x="3880430" y="583345"/>
            <a:ext cx="7160357" cy="4164820"/>
          </a:xfrm>
        </p:spPr>
        <p:txBody>
          <a:bodyPr anchor="t">
            <a:normAutofit/>
          </a:bodyPr>
          <a:lstStyle/>
          <a:p>
            <a:pPr algn="r"/>
            <a:r>
              <a:rPr lang="en-US" sz="8000">
                <a:solidFill>
                  <a:srgbClr val="FFFFFF"/>
                </a:solidFill>
              </a:rPr>
              <a:t>Discussion Questions</a:t>
            </a:r>
          </a:p>
        </p:txBody>
      </p:sp>
      <p:sp>
        <p:nvSpPr>
          <p:cNvPr id="3" name="Subtitle 2">
            <a:extLst>
              <a:ext uri="{FF2B5EF4-FFF2-40B4-BE49-F238E27FC236}">
                <a16:creationId xmlns:a16="http://schemas.microsoft.com/office/drawing/2014/main" id="{7DECABAE-6287-2251-2488-3D0AE4AA9763}"/>
              </a:ext>
            </a:extLst>
          </p:cNvPr>
          <p:cNvSpPr>
            <a:spLocks noGrp="1"/>
          </p:cNvSpPr>
          <p:nvPr>
            <p:ph type="subTitle" idx="1"/>
          </p:nvPr>
        </p:nvSpPr>
        <p:spPr>
          <a:xfrm>
            <a:off x="1208228" y="5972174"/>
            <a:ext cx="8578699" cy="504825"/>
          </a:xfrm>
        </p:spPr>
        <p:txBody>
          <a:bodyPr>
            <a:normAutofit/>
          </a:bodyPr>
          <a:lstStyle/>
          <a:p>
            <a:pPr algn="l"/>
            <a:r>
              <a:rPr lang="en-US" sz="2000">
                <a:solidFill>
                  <a:srgbClr val="FFFFFF"/>
                </a:solidFill>
              </a:rPr>
              <a:t>November 5</a:t>
            </a:r>
            <a:r>
              <a:rPr lang="en-US" sz="2000" baseline="30000">
                <a:solidFill>
                  <a:srgbClr val="FFFFFF"/>
                </a:solidFill>
              </a:rPr>
              <a:t>th</a:t>
            </a:r>
            <a:r>
              <a:rPr lang="en-US" sz="2000">
                <a:solidFill>
                  <a:srgbClr val="FFFFFF"/>
                </a:solidFill>
              </a:rPr>
              <a:t>, 2025</a:t>
            </a:r>
          </a:p>
        </p:txBody>
      </p:sp>
      <p:sp>
        <p:nvSpPr>
          <p:cNvPr id="10"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2"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4"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6" name="Straight Connector 15">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8"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20"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2"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2576849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6D3CC8D-2976-6082-B0EC-12195913DE10}"/>
              </a:ext>
            </a:extLst>
          </p:cNvPr>
          <p:cNvSpPr>
            <a:spLocks noGrp="1"/>
          </p:cNvSpPr>
          <p:nvPr>
            <p:ph type="title"/>
          </p:nvPr>
        </p:nvSpPr>
        <p:spPr>
          <a:xfrm>
            <a:off x="1383564" y="348865"/>
            <a:ext cx="9718111" cy="1576446"/>
          </a:xfrm>
        </p:spPr>
        <p:txBody>
          <a:bodyPr anchor="ctr">
            <a:normAutofit/>
          </a:bodyPr>
          <a:lstStyle/>
          <a:p>
            <a:r>
              <a:rPr lang="en-US" sz="4000">
                <a:solidFill>
                  <a:srgbClr val="FFFFFF"/>
                </a:solidFill>
              </a:rPr>
              <a:t>Judgments of the Afterlife</a:t>
            </a:r>
          </a:p>
        </p:txBody>
      </p:sp>
      <p:graphicFrame>
        <p:nvGraphicFramePr>
          <p:cNvPr id="5" name="Content Placeholder 2">
            <a:extLst>
              <a:ext uri="{FF2B5EF4-FFF2-40B4-BE49-F238E27FC236}">
                <a16:creationId xmlns:a16="http://schemas.microsoft.com/office/drawing/2014/main" id="{8760E72E-598A-C285-572F-654B7DED2280}"/>
              </a:ext>
            </a:extLst>
          </p:cNvPr>
          <p:cNvGraphicFramePr>
            <a:graphicFrameLocks noGrp="1"/>
          </p:cNvGraphicFramePr>
          <p:nvPr>
            <p:ph idx="1"/>
            <p:extLst>
              <p:ext uri="{D42A27DB-BD31-4B8C-83A1-F6EECF244321}">
                <p14:modId xmlns:p14="http://schemas.microsoft.com/office/powerpoint/2010/main" val="2372023484"/>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4885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6FC11-5E68-4228-ABE2-CCC4060B5171}"/>
              </a:ext>
            </a:extLst>
          </p:cNvPr>
          <p:cNvSpPr>
            <a:spLocks noGrp="1"/>
          </p:cNvSpPr>
          <p:nvPr>
            <p:ph type="title"/>
          </p:nvPr>
        </p:nvSpPr>
        <p:spPr/>
        <p:txBody>
          <a:bodyPr/>
          <a:lstStyle/>
          <a:p>
            <a:r>
              <a:rPr lang="en-US"/>
              <a:t>Diverse Questions</a:t>
            </a:r>
            <a:endParaRPr lang="en-US" dirty="0"/>
          </a:p>
        </p:txBody>
      </p:sp>
      <p:graphicFrame>
        <p:nvGraphicFramePr>
          <p:cNvPr id="13" name="Content Placeholder 2">
            <a:extLst>
              <a:ext uri="{FF2B5EF4-FFF2-40B4-BE49-F238E27FC236}">
                <a16:creationId xmlns:a16="http://schemas.microsoft.com/office/drawing/2014/main" id="{D77CAAFD-0129-FC9A-CBD7-0F5581CED994}"/>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0594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FB2A50D-B32B-387D-2581-6D219A0B18A5}"/>
              </a:ext>
            </a:extLst>
          </p:cNvPr>
          <p:cNvSpPr>
            <a:spLocks noGrp="1"/>
          </p:cNvSpPr>
          <p:nvPr>
            <p:ph type="title"/>
          </p:nvPr>
        </p:nvSpPr>
        <p:spPr>
          <a:xfrm>
            <a:off x="1245072" y="1289765"/>
            <a:ext cx="3651101" cy="4270963"/>
          </a:xfrm>
        </p:spPr>
        <p:txBody>
          <a:bodyPr anchor="ctr">
            <a:normAutofit/>
          </a:bodyPr>
          <a:lstStyle/>
          <a:p>
            <a:pPr algn="ctr"/>
            <a:r>
              <a:rPr lang="en-US" sz="5600">
                <a:solidFill>
                  <a:srgbClr val="FFFFFF"/>
                </a:solidFill>
              </a:rPr>
              <a:t>Topics</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C0700A64-B67A-C03F-5F1A-18290A41B9D2}"/>
              </a:ext>
            </a:extLst>
          </p:cNvPr>
          <p:cNvSpPr>
            <a:spLocks noGrp="1"/>
          </p:cNvSpPr>
          <p:nvPr>
            <p:ph idx="1"/>
          </p:nvPr>
        </p:nvSpPr>
        <p:spPr>
          <a:xfrm>
            <a:off x="6297233" y="518400"/>
            <a:ext cx="4771607" cy="5837949"/>
          </a:xfrm>
        </p:spPr>
        <p:txBody>
          <a:bodyPr anchor="ctr">
            <a:normAutofit/>
          </a:bodyPr>
          <a:lstStyle/>
          <a:p>
            <a:r>
              <a:rPr lang="en-US" sz="2000" dirty="0">
                <a:solidFill>
                  <a:schemeClr val="tx1">
                    <a:alpha val="80000"/>
                  </a:schemeClr>
                </a:solidFill>
              </a:rPr>
              <a:t>Faith vs. Religion</a:t>
            </a:r>
          </a:p>
          <a:p>
            <a:r>
              <a:rPr lang="en-US" sz="2000" dirty="0">
                <a:solidFill>
                  <a:schemeClr val="tx1">
                    <a:alpha val="80000"/>
                  </a:schemeClr>
                </a:solidFill>
              </a:rPr>
              <a:t>Destiny vs. Free Will</a:t>
            </a:r>
          </a:p>
          <a:p>
            <a:r>
              <a:rPr lang="en-US" sz="2000" dirty="0">
                <a:solidFill>
                  <a:schemeClr val="tx1">
                    <a:alpha val="80000"/>
                  </a:schemeClr>
                </a:solidFill>
              </a:rPr>
              <a:t>Guarding your Heart</a:t>
            </a:r>
          </a:p>
          <a:p>
            <a:r>
              <a:rPr lang="en-US" sz="2000" dirty="0">
                <a:solidFill>
                  <a:schemeClr val="tx1">
                    <a:alpha val="80000"/>
                  </a:schemeClr>
                </a:solidFill>
              </a:rPr>
              <a:t>Following the Chosen Path</a:t>
            </a:r>
          </a:p>
          <a:p>
            <a:r>
              <a:rPr lang="en-US" sz="2000" dirty="0">
                <a:solidFill>
                  <a:schemeClr val="tx1">
                    <a:alpha val="80000"/>
                  </a:schemeClr>
                </a:solidFill>
              </a:rPr>
              <a:t>Trials and Tribulations</a:t>
            </a:r>
          </a:p>
          <a:p>
            <a:r>
              <a:rPr lang="en-US" sz="2000" dirty="0">
                <a:solidFill>
                  <a:schemeClr val="tx1">
                    <a:alpha val="80000"/>
                  </a:schemeClr>
                </a:solidFill>
              </a:rPr>
              <a:t>Old Testament vs. New Testament</a:t>
            </a:r>
          </a:p>
          <a:p>
            <a:r>
              <a:rPr lang="en-US" sz="2000" dirty="0">
                <a:solidFill>
                  <a:schemeClr val="tx1">
                    <a:alpha val="80000"/>
                  </a:schemeClr>
                </a:solidFill>
              </a:rPr>
              <a:t>The Afterlife</a:t>
            </a:r>
          </a:p>
          <a:p>
            <a:r>
              <a:rPr lang="en-US" sz="2000" dirty="0">
                <a:solidFill>
                  <a:schemeClr val="tx1">
                    <a:alpha val="80000"/>
                  </a:schemeClr>
                </a:solidFill>
              </a:rPr>
              <a:t>Judgments of the Afterlife</a:t>
            </a:r>
          </a:p>
          <a:p>
            <a:r>
              <a:rPr lang="en-US" sz="2000" dirty="0">
                <a:solidFill>
                  <a:schemeClr val="tx1">
                    <a:alpha val="80000"/>
                  </a:schemeClr>
                </a:solidFill>
              </a:rPr>
              <a:t>Diverse Questions</a:t>
            </a: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1111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D971A8-684B-D2B8-E1BD-3D47623D5F3A}"/>
              </a:ext>
            </a:extLst>
          </p:cNvPr>
          <p:cNvSpPr>
            <a:spLocks noGrp="1"/>
          </p:cNvSpPr>
          <p:nvPr>
            <p:ph type="title"/>
          </p:nvPr>
        </p:nvSpPr>
        <p:spPr>
          <a:xfrm>
            <a:off x="761800" y="762001"/>
            <a:ext cx="5334197" cy="1708242"/>
          </a:xfrm>
        </p:spPr>
        <p:txBody>
          <a:bodyPr anchor="ctr">
            <a:normAutofit/>
          </a:bodyPr>
          <a:lstStyle/>
          <a:p>
            <a:r>
              <a:rPr lang="en-US" sz="4000"/>
              <a:t>Faith vs. Religion</a:t>
            </a:r>
          </a:p>
        </p:txBody>
      </p:sp>
      <p:sp>
        <p:nvSpPr>
          <p:cNvPr id="3" name="Content Placeholder 2">
            <a:extLst>
              <a:ext uri="{FF2B5EF4-FFF2-40B4-BE49-F238E27FC236}">
                <a16:creationId xmlns:a16="http://schemas.microsoft.com/office/drawing/2014/main" id="{C3699A6A-1239-BC85-29AD-E19792288739}"/>
              </a:ext>
            </a:extLst>
          </p:cNvPr>
          <p:cNvSpPr>
            <a:spLocks noGrp="1"/>
          </p:cNvSpPr>
          <p:nvPr>
            <p:ph idx="1"/>
          </p:nvPr>
        </p:nvSpPr>
        <p:spPr>
          <a:xfrm>
            <a:off x="761800" y="2470244"/>
            <a:ext cx="5334197" cy="3769835"/>
          </a:xfrm>
        </p:spPr>
        <p:txBody>
          <a:bodyPr anchor="ctr">
            <a:normAutofit/>
          </a:bodyPr>
          <a:lstStyle/>
          <a:p>
            <a:r>
              <a:rPr lang="en-US" sz="2000"/>
              <a:t>What’s the difference between faith and religion? Can you have one without the other?</a:t>
            </a:r>
          </a:p>
          <a:p>
            <a:r>
              <a:rPr lang="en-US" sz="2000"/>
              <a:t>Which is more important?</a:t>
            </a:r>
          </a:p>
          <a:p>
            <a:r>
              <a:rPr lang="en-US" sz="2000"/>
              <a:t>Does/should the government have any role in either?</a:t>
            </a:r>
          </a:p>
          <a:p>
            <a:pPr lvl="1"/>
            <a:r>
              <a:rPr lang="en-US" sz="2000"/>
              <a:t>Think about how faith calls us to spread the Word, but western culture has developed a notion of secularity (i.e., separation of church and state)</a:t>
            </a:r>
          </a:p>
        </p:txBody>
      </p:sp>
      <p:pic>
        <p:nvPicPr>
          <p:cNvPr id="14" name="Picture 13" descr="Hand reaching out to sun">
            <a:extLst>
              <a:ext uri="{FF2B5EF4-FFF2-40B4-BE49-F238E27FC236}">
                <a16:creationId xmlns:a16="http://schemas.microsoft.com/office/drawing/2014/main" id="{50667725-6C6B-5AD7-F1AB-7DF090BC70AA}"/>
              </a:ext>
            </a:extLst>
          </p:cNvPr>
          <p:cNvPicPr>
            <a:picLocks noChangeAspect="1"/>
          </p:cNvPicPr>
          <p:nvPr/>
        </p:nvPicPr>
        <p:blipFill>
          <a:blip r:embed="rId2"/>
          <a:srcRect l="33179" r="14790" b="-1"/>
          <a:stretch>
            <a:fillRect/>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3734228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31ACD4-8384-BB4F-9919-1F0B94985C35}"/>
              </a:ext>
            </a:extLst>
          </p:cNvPr>
          <p:cNvSpPr>
            <a:spLocks noGrp="1"/>
          </p:cNvSpPr>
          <p:nvPr>
            <p:ph type="title"/>
          </p:nvPr>
        </p:nvSpPr>
        <p:spPr>
          <a:xfrm>
            <a:off x="761800" y="762001"/>
            <a:ext cx="5334197" cy="1708242"/>
          </a:xfrm>
        </p:spPr>
        <p:txBody>
          <a:bodyPr anchor="ctr">
            <a:normAutofit/>
          </a:bodyPr>
          <a:lstStyle/>
          <a:p>
            <a:r>
              <a:rPr lang="en-US" sz="4000"/>
              <a:t>Destiny vs. Free Will</a:t>
            </a:r>
          </a:p>
        </p:txBody>
      </p:sp>
      <p:sp>
        <p:nvSpPr>
          <p:cNvPr id="3" name="Content Placeholder 2">
            <a:extLst>
              <a:ext uri="{FF2B5EF4-FFF2-40B4-BE49-F238E27FC236}">
                <a16:creationId xmlns:a16="http://schemas.microsoft.com/office/drawing/2014/main" id="{21916D73-F687-4208-703A-D83EAC5C37AE}"/>
              </a:ext>
            </a:extLst>
          </p:cNvPr>
          <p:cNvSpPr>
            <a:spLocks noGrp="1"/>
          </p:cNvSpPr>
          <p:nvPr>
            <p:ph idx="1"/>
          </p:nvPr>
        </p:nvSpPr>
        <p:spPr>
          <a:xfrm>
            <a:off x="761800" y="2470244"/>
            <a:ext cx="5334197" cy="3769835"/>
          </a:xfrm>
        </p:spPr>
        <p:txBody>
          <a:bodyPr anchor="ctr">
            <a:normAutofit/>
          </a:bodyPr>
          <a:lstStyle/>
          <a:p>
            <a:r>
              <a:rPr lang="en-US" sz="2000"/>
              <a:t>Do we really have free will? Why or why not?</a:t>
            </a:r>
          </a:p>
          <a:p>
            <a:pPr lvl="1"/>
            <a:r>
              <a:rPr lang="en-US" sz="2000"/>
              <a:t>Can both be simultaneously true?</a:t>
            </a:r>
          </a:p>
          <a:p>
            <a:r>
              <a:rPr lang="en-US" sz="2000"/>
              <a:t>Example: The GPS knows exactly where you’re going and where you’ll end up—but you choose the route you take. Sometimes you’ll follow the path set before you, but other times you’ll decide to go your own way. Regardless, the GPS reroutes accordingly to bring you to your final destination.</a:t>
            </a:r>
          </a:p>
          <a:p>
            <a:pPr lvl="1"/>
            <a:endParaRPr lang="en-US" sz="2000"/>
          </a:p>
          <a:p>
            <a:pPr lvl="1"/>
            <a:endParaRPr lang="en-US" sz="2000"/>
          </a:p>
        </p:txBody>
      </p:sp>
      <p:pic>
        <p:nvPicPr>
          <p:cNvPr id="5" name="Picture 4" descr="Time compass on hand">
            <a:extLst>
              <a:ext uri="{FF2B5EF4-FFF2-40B4-BE49-F238E27FC236}">
                <a16:creationId xmlns:a16="http://schemas.microsoft.com/office/drawing/2014/main" id="{67A4AAAD-8631-2ED3-F21C-7A13BB4A4DE4}"/>
              </a:ext>
            </a:extLst>
          </p:cNvPr>
          <p:cNvPicPr>
            <a:picLocks noChangeAspect="1"/>
          </p:cNvPicPr>
          <p:nvPr/>
        </p:nvPicPr>
        <p:blipFill>
          <a:blip r:embed="rId2"/>
          <a:srcRect l="17800" r="30558"/>
          <a:stretch>
            <a:fillRect/>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2550036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A18C76-5119-5273-2144-4C2539395D19}"/>
              </a:ext>
            </a:extLst>
          </p:cNvPr>
          <p:cNvSpPr>
            <a:spLocks noGrp="1"/>
          </p:cNvSpPr>
          <p:nvPr>
            <p:ph type="title"/>
          </p:nvPr>
        </p:nvSpPr>
        <p:spPr>
          <a:xfrm>
            <a:off x="761803" y="350196"/>
            <a:ext cx="4646904" cy="1624520"/>
          </a:xfrm>
        </p:spPr>
        <p:txBody>
          <a:bodyPr anchor="ctr">
            <a:normAutofit/>
          </a:bodyPr>
          <a:lstStyle/>
          <a:p>
            <a:r>
              <a:rPr lang="en-US" sz="4000"/>
              <a:t>Guarding Your Heart</a:t>
            </a:r>
          </a:p>
        </p:txBody>
      </p:sp>
      <p:sp>
        <p:nvSpPr>
          <p:cNvPr id="3" name="Content Placeholder 2">
            <a:extLst>
              <a:ext uri="{FF2B5EF4-FFF2-40B4-BE49-F238E27FC236}">
                <a16:creationId xmlns:a16="http://schemas.microsoft.com/office/drawing/2014/main" id="{5A8437F4-36EB-1A19-9376-9907EA61BE71}"/>
              </a:ext>
            </a:extLst>
          </p:cNvPr>
          <p:cNvSpPr>
            <a:spLocks noGrp="1"/>
          </p:cNvSpPr>
          <p:nvPr>
            <p:ph idx="1"/>
          </p:nvPr>
        </p:nvSpPr>
        <p:spPr>
          <a:xfrm>
            <a:off x="761802" y="2743200"/>
            <a:ext cx="4646905" cy="3613149"/>
          </a:xfrm>
        </p:spPr>
        <p:txBody>
          <a:bodyPr anchor="ctr">
            <a:normAutofit/>
          </a:bodyPr>
          <a:lstStyle/>
          <a:p>
            <a:r>
              <a:rPr lang="en-US" sz="2000"/>
              <a:t>Proverbs 4:23 warns, “Above all else, guard your heart, for everything you do flows from it.”</a:t>
            </a:r>
          </a:p>
          <a:p>
            <a:r>
              <a:rPr lang="en-US" sz="2000"/>
              <a:t>What does it mean to guard your heart?</a:t>
            </a:r>
          </a:p>
          <a:p>
            <a:r>
              <a:rPr lang="en-US" sz="2000"/>
              <a:t>How can we practically balance guarding our own hearts and practicing sacrificial love?</a:t>
            </a:r>
          </a:p>
          <a:p>
            <a:pPr lvl="1"/>
            <a:r>
              <a:rPr lang="en-US" sz="2000"/>
              <a:t>Do these two principles ever conflict?</a:t>
            </a:r>
          </a:p>
        </p:txBody>
      </p:sp>
      <p:pic>
        <p:nvPicPr>
          <p:cNvPr id="5" name="Picture 4" descr="Heart shape floating on a blurry light background">
            <a:extLst>
              <a:ext uri="{FF2B5EF4-FFF2-40B4-BE49-F238E27FC236}">
                <a16:creationId xmlns:a16="http://schemas.microsoft.com/office/drawing/2014/main" id="{F3FE3FF1-D4A3-6094-45AF-E3FEAE7BE4F4}"/>
              </a:ext>
            </a:extLst>
          </p:cNvPr>
          <p:cNvPicPr>
            <a:picLocks noChangeAspect="1"/>
          </p:cNvPicPr>
          <p:nvPr/>
        </p:nvPicPr>
        <p:blipFill>
          <a:blip r:embed="rId2"/>
          <a:srcRect l="12311" r="28289" b="-2"/>
          <a:stretch>
            <a:fillRect/>
          </a:stretch>
        </p:blipFill>
        <p:spPr>
          <a:xfrm>
            <a:off x="6096000" y="1"/>
            <a:ext cx="6102825" cy="6858000"/>
          </a:xfrm>
          <a:prstGeom prst="rect">
            <a:avLst/>
          </a:prstGeom>
        </p:spPr>
      </p:pic>
    </p:spTree>
    <p:extLst>
      <p:ext uri="{BB962C8B-B14F-4D97-AF65-F5344CB8AC3E}">
        <p14:creationId xmlns:p14="http://schemas.microsoft.com/office/powerpoint/2010/main" val="2354338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46599B-DBEB-4CB8-1CB6-D92E8E33851E}"/>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Following the Chosen Path</a:t>
            </a:r>
          </a:p>
        </p:txBody>
      </p:sp>
      <p:graphicFrame>
        <p:nvGraphicFramePr>
          <p:cNvPr id="5" name="Content Placeholder 2">
            <a:extLst>
              <a:ext uri="{FF2B5EF4-FFF2-40B4-BE49-F238E27FC236}">
                <a16:creationId xmlns:a16="http://schemas.microsoft.com/office/drawing/2014/main" id="{966D7F4A-FCB2-FE48-5B7B-CE92E624008E}"/>
              </a:ext>
            </a:extLst>
          </p:cNvPr>
          <p:cNvGraphicFramePr>
            <a:graphicFrameLocks noGrp="1"/>
          </p:cNvGraphicFramePr>
          <p:nvPr>
            <p:ph idx="1"/>
            <p:extLst>
              <p:ext uri="{D42A27DB-BD31-4B8C-83A1-F6EECF244321}">
                <p14:modId xmlns:p14="http://schemas.microsoft.com/office/powerpoint/2010/main" val="2879101287"/>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7570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26887B-1612-4E38-AD32-BBE6D38F0D19}"/>
              </a:ext>
            </a:extLst>
          </p:cNvPr>
          <p:cNvSpPr>
            <a:spLocks noGrp="1"/>
          </p:cNvSpPr>
          <p:nvPr>
            <p:ph type="title"/>
          </p:nvPr>
        </p:nvSpPr>
        <p:spPr>
          <a:xfrm>
            <a:off x="761803" y="350196"/>
            <a:ext cx="4646904" cy="1624520"/>
          </a:xfrm>
        </p:spPr>
        <p:txBody>
          <a:bodyPr anchor="ctr">
            <a:normAutofit/>
          </a:bodyPr>
          <a:lstStyle/>
          <a:p>
            <a:r>
              <a:rPr lang="en-US" sz="4000"/>
              <a:t>Trials and Tribulations</a:t>
            </a:r>
          </a:p>
        </p:txBody>
      </p:sp>
      <p:sp>
        <p:nvSpPr>
          <p:cNvPr id="7" name="Content Placeholder 2">
            <a:extLst>
              <a:ext uri="{FF2B5EF4-FFF2-40B4-BE49-F238E27FC236}">
                <a16:creationId xmlns:a16="http://schemas.microsoft.com/office/drawing/2014/main" id="{EF63E4D5-9E90-0C03-A2E8-CD7391DA952D}"/>
              </a:ext>
            </a:extLst>
          </p:cNvPr>
          <p:cNvSpPr>
            <a:spLocks noGrp="1"/>
          </p:cNvSpPr>
          <p:nvPr>
            <p:ph idx="1"/>
          </p:nvPr>
        </p:nvSpPr>
        <p:spPr>
          <a:xfrm>
            <a:off x="761802" y="2743200"/>
            <a:ext cx="4646905" cy="3613149"/>
          </a:xfrm>
        </p:spPr>
        <p:txBody>
          <a:bodyPr anchor="ctr">
            <a:normAutofit/>
          </a:bodyPr>
          <a:lstStyle/>
          <a:p>
            <a:r>
              <a:rPr lang="en-US" sz="1900"/>
              <a:t>Why does God allow us to go through trials?</a:t>
            </a:r>
          </a:p>
          <a:p>
            <a:r>
              <a:rPr lang="en-US" sz="1900"/>
              <a:t>Does facing tribulations automatically mean we are going against His will?</a:t>
            </a:r>
          </a:p>
          <a:p>
            <a:r>
              <a:rPr lang="en-US" sz="1900"/>
              <a:t>How do you personally handle things when you begin facing tribulations?</a:t>
            </a:r>
          </a:p>
          <a:p>
            <a:pPr lvl="1"/>
            <a:r>
              <a:rPr lang="en-US" sz="1900"/>
              <a:t>How does the Bible command us to handle them?</a:t>
            </a:r>
          </a:p>
          <a:p>
            <a:r>
              <a:rPr lang="en-US" sz="1900"/>
              <a:t>Why might we face things head-on with courage instead of distracting ourselves from our trials, even when it’s harder?</a:t>
            </a:r>
          </a:p>
          <a:p>
            <a:pPr lvl="1"/>
            <a:endParaRPr lang="en-US" sz="1900"/>
          </a:p>
        </p:txBody>
      </p:sp>
      <p:pic>
        <p:nvPicPr>
          <p:cNvPr id="8" name="Picture 7" descr="Hand holding bluury light">
            <a:extLst>
              <a:ext uri="{FF2B5EF4-FFF2-40B4-BE49-F238E27FC236}">
                <a16:creationId xmlns:a16="http://schemas.microsoft.com/office/drawing/2014/main" id="{C7D984BD-70A9-F547-97B1-DF8C549053FE}"/>
              </a:ext>
            </a:extLst>
          </p:cNvPr>
          <p:cNvPicPr>
            <a:picLocks noChangeAspect="1"/>
          </p:cNvPicPr>
          <p:nvPr/>
        </p:nvPicPr>
        <p:blipFill>
          <a:blip r:embed="rId2"/>
          <a:srcRect l="24183" r="16416" b="-2"/>
          <a:stretch>
            <a:fillRect/>
          </a:stretch>
        </p:blipFill>
        <p:spPr>
          <a:xfrm>
            <a:off x="6096000" y="1"/>
            <a:ext cx="6102825" cy="6858000"/>
          </a:xfrm>
          <a:prstGeom prst="rect">
            <a:avLst/>
          </a:prstGeom>
        </p:spPr>
      </p:pic>
    </p:spTree>
    <p:extLst>
      <p:ext uri="{BB962C8B-B14F-4D97-AF65-F5344CB8AC3E}">
        <p14:creationId xmlns:p14="http://schemas.microsoft.com/office/powerpoint/2010/main" val="4279415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A6D2C-88C3-8C76-D298-A03BE97DBE33}"/>
              </a:ext>
            </a:extLst>
          </p:cNvPr>
          <p:cNvSpPr>
            <a:spLocks noGrp="1"/>
          </p:cNvSpPr>
          <p:nvPr>
            <p:ph type="title"/>
          </p:nvPr>
        </p:nvSpPr>
        <p:spPr/>
        <p:txBody>
          <a:bodyPr/>
          <a:lstStyle/>
          <a:p>
            <a:r>
              <a:rPr lang="en-US"/>
              <a:t>Old Testament vs. New Testament</a:t>
            </a:r>
            <a:endParaRPr lang="en-US" dirty="0"/>
          </a:p>
        </p:txBody>
      </p:sp>
      <p:graphicFrame>
        <p:nvGraphicFramePr>
          <p:cNvPr id="5" name="Content Placeholder 2">
            <a:extLst>
              <a:ext uri="{FF2B5EF4-FFF2-40B4-BE49-F238E27FC236}">
                <a16:creationId xmlns:a16="http://schemas.microsoft.com/office/drawing/2014/main" id="{1667C3BB-78D2-7BEF-53C0-3A6B6F696CFC}"/>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2725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A10DE-6C98-C998-26E0-53E7B4FD8449}"/>
              </a:ext>
            </a:extLst>
          </p:cNvPr>
          <p:cNvSpPr>
            <a:spLocks noGrp="1"/>
          </p:cNvSpPr>
          <p:nvPr>
            <p:ph type="title"/>
          </p:nvPr>
        </p:nvSpPr>
        <p:spPr/>
        <p:txBody>
          <a:bodyPr/>
          <a:lstStyle/>
          <a:p>
            <a:r>
              <a:rPr lang="en-US" dirty="0"/>
              <a:t>The Afterlife</a:t>
            </a:r>
          </a:p>
        </p:txBody>
      </p:sp>
      <p:graphicFrame>
        <p:nvGraphicFramePr>
          <p:cNvPr id="5" name="Content Placeholder 2">
            <a:extLst>
              <a:ext uri="{FF2B5EF4-FFF2-40B4-BE49-F238E27FC236}">
                <a16:creationId xmlns:a16="http://schemas.microsoft.com/office/drawing/2014/main" id="{140CC5CD-8F9B-E11A-9712-A7B8EDA4EBFB}"/>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08956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156</TotalTime>
  <Words>655</Words>
  <Application>Microsoft Macintosh PowerPoint</Application>
  <PresentationFormat>Widescreen</PresentationFormat>
  <Paragraphs>56</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Aptos Display</vt:lpstr>
      <vt:lpstr>Arial</vt:lpstr>
      <vt:lpstr>Office Theme</vt:lpstr>
      <vt:lpstr>Discussion Questions</vt:lpstr>
      <vt:lpstr>Topics</vt:lpstr>
      <vt:lpstr>Faith vs. Religion</vt:lpstr>
      <vt:lpstr>Destiny vs. Free Will</vt:lpstr>
      <vt:lpstr>Guarding Your Heart</vt:lpstr>
      <vt:lpstr>Following the Chosen Path</vt:lpstr>
      <vt:lpstr>Trials and Tribulations</vt:lpstr>
      <vt:lpstr>Old Testament vs. New Testament</vt:lpstr>
      <vt:lpstr>The Afterlife</vt:lpstr>
      <vt:lpstr>Judgments of the Afterlife</vt:lpstr>
      <vt:lpstr>Diverse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Gonzalez</dc:creator>
  <cp:lastModifiedBy>Daniel Gonzalez</cp:lastModifiedBy>
  <cp:revision>7</cp:revision>
  <dcterms:created xsi:type="dcterms:W3CDTF">2025-11-05T05:13:34Z</dcterms:created>
  <dcterms:modified xsi:type="dcterms:W3CDTF">2025-11-05T08:21:10Z</dcterms:modified>
</cp:coreProperties>
</file>